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4.xml" ContentType="application/vnd.openxmlformats-officedocument.drawingml.diagramLayout+xml"/>
  <Override PartName="/ppt/diagrams/layout5.xml" ContentType="application/vnd.openxmlformats-officedocument.drawingml.diagram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3.xml" ContentType="application/vnd.openxmlformats-officedocument.drawingml.diagramLayout+xml"/>
  <Override PartName="/ppt/diagrams/data4.xml" ContentType="application/vnd.openxmlformats-officedocument.drawingml.diagramData+xml"/>
  <Override PartName="/ppt/diagrams/data5.xml" ContentType="application/vnd.openxmlformats-officedocument.drawingml.diagramData+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diagrams/colors5.xml" ContentType="application/vnd.openxmlformats-officedocument.drawingml.diagramColor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ppt/diagrams/colors4.xml" ContentType="application/vnd.openxmlformats-officedocument.drawingml.diagramColors+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diagrams/colors2.xml" ContentType="application/vnd.openxmlformats-officedocument.drawingml.diagramColors+xml"/>
  <Override PartName="/ppt/diagrams/quickStyle5.xml" ContentType="application/vnd.openxmlformats-officedocument.drawingml.diagramStyl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634" r:id="rId2"/>
    <p:sldId id="632" r:id="rId3"/>
    <p:sldId id="633" r:id="rId4"/>
    <p:sldId id="618" r:id="rId5"/>
    <p:sldId id="620" r:id="rId6"/>
    <p:sldId id="621" r:id="rId7"/>
    <p:sldId id="622" r:id="rId8"/>
    <p:sldId id="623" r:id="rId9"/>
    <p:sldId id="624" r:id="rId10"/>
    <p:sldId id="625" r:id="rId11"/>
    <p:sldId id="626" r:id="rId12"/>
    <p:sldId id="627" r:id="rId13"/>
    <p:sldId id="629" r:id="rId14"/>
    <p:sldId id="630" r:id="rId15"/>
    <p:sldId id="635" r:id="rId16"/>
  </p:sldIdLst>
  <p:sldSz cx="9756775" cy="7453313"/>
  <p:notesSz cx="6797675" cy="9928225"/>
  <p:defaultTextStyle>
    <a:defPPr>
      <a:defRPr lang="ru-RU"/>
    </a:defPPr>
    <a:lvl1pPr algn="l" rtl="0" fontAlgn="base">
      <a:spcBef>
        <a:spcPct val="0"/>
      </a:spcBef>
      <a:spcAft>
        <a:spcPct val="0"/>
      </a:spcAft>
      <a:defRPr kern="1200">
        <a:solidFill>
          <a:schemeClr val="tx1"/>
        </a:solidFill>
        <a:latin typeface="Calibri" pitchFamily="34" charset="0"/>
        <a:ea typeface="+mn-ea"/>
        <a:cs typeface="Arial" charset="0"/>
      </a:defRPr>
    </a:lvl1pPr>
    <a:lvl2pPr marL="450850" indent="1588" algn="l" rtl="0" fontAlgn="base">
      <a:spcBef>
        <a:spcPct val="0"/>
      </a:spcBef>
      <a:spcAft>
        <a:spcPct val="0"/>
      </a:spcAft>
      <a:defRPr kern="1200">
        <a:solidFill>
          <a:schemeClr val="tx1"/>
        </a:solidFill>
        <a:latin typeface="Calibri" pitchFamily="34" charset="0"/>
        <a:ea typeface="+mn-ea"/>
        <a:cs typeface="Arial" charset="0"/>
      </a:defRPr>
    </a:lvl2pPr>
    <a:lvl3pPr marL="906463" indent="1588" algn="l" rtl="0" fontAlgn="base">
      <a:spcBef>
        <a:spcPct val="0"/>
      </a:spcBef>
      <a:spcAft>
        <a:spcPct val="0"/>
      </a:spcAft>
      <a:defRPr kern="1200">
        <a:solidFill>
          <a:schemeClr val="tx1"/>
        </a:solidFill>
        <a:latin typeface="Calibri" pitchFamily="34" charset="0"/>
        <a:ea typeface="+mn-ea"/>
        <a:cs typeface="Arial" charset="0"/>
      </a:defRPr>
    </a:lvl3pPr>
    <a:lvl4pPr marL="1363663" indent="1588" algn="l" rtl="0" fontAlgn="base">
      <a:spcBef>
        <a:spcPct val="0"/>
      </a:spcBef>
      <a:spcAft>
        <a:spcPct val="0"/>
      </a:spcAft>
      <a:defRPr kern="1200">
        <a:solidFill>
          <a:schemeClr val="tx1"/>
        </a:solidFill>
        <a:latin typeface="Calibri" pitchFamily="34" charset="0"/>
        <a:ea typeface="+mn-ea"/>
        <a:cs typeface="Arial" charset="0"/>
      </a:defRPr>
    </a:lvl4pPr>
    <a:lvl5pPr marL="1817688" indent="1588"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EAEAEA"/>
    <a:srgbClr val="FFFF66"/>
    <a:srgbClr val="CC3300"/>
  </p:clrMru>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4992" autoAdjust="0"/>
    <p:restoredTop sz="94629" autoAdjust="0"/>
  </p:normalViewPr>
  <p:slideViewPr>
    <p:cSldViewPr>
      <p:cViewPr>
        <p:scale>
          <a:sx n="90" d="100"/>
          <a:sy n="90" d="100"/>
        </p:scale>
        <p:origin x="-360" y="-258"/>
      </p:cViewPr>
      <p:guideLst>
        <p:guide orient="horz" pos="2348"/>
        <p:guide pos="3073"/>
      </p:guideLst>
    </p:cSldViewPr>
  </p:slideViewPr>
  <p:outlineViewPr>
    <p:cViewPr>
      <p:scale>
        <a:sx n="33" d="100"/>
        <a:sy n="33" d="100"/>
      </p:scale>
      <p:origin x="0" y="0"/>
    </p:cViewPr>
  </p:outlin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B417068-25C2-4D1C-A76E-CD68A343D3C8}"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ru-RU"/>
        </a:p>
      </dgm:t>
    </dgm:pt>
    <dgm:pt modelId="{D5FB2ADE-92A0-41C2-B6BF-70948979C25A}" type="pres">
      <dgm:prSet presAssocID="{3B417068-25C2-4D1C-A76E-CD68A343D3C8}" presName="linearFlow" presStyleCnt="0">
        <dgm:presLayoutVars>
          <dgm:dir/>
          <dgm:animLvl val="lvl"/>
          <dgm:resizeHandles val="exact"/>
        </dgm:presLayoutVars>
      </dgm:prSet>
      <dgm:spPr/>
      <dgm:t>
        <a:bodyPr/>
        <a:lstStyle/>
        <a:p>
          <a:endParaRPr lang="ru-RU"/>
        </a:p>
      </dgm:t>
    </dgm:pt>
  </dgm:ptLst>
  <dgm:cxnLst>
    <dgm:cxn modelId="{22AFE6EE-54EF-4232-9E72-0580D63C9A57}" type="presOf" srcId="{3B417068-25C2-4D1C-A76E-CD68A343D3C8}" destId="{D5FB2ADE-92A0-41C2-B6BF-70948979C25A}" srcOrd="0" destOrd="0" presId="urn:microsoft.com/office/officeart/2005/8/layout/chevron2"/>
  </dgm:cxnLst>
  <dgm:bg/>
  <dgm:whole/>
</dgm:dataModel>
</file>

<file path=ppt/diagrams/data2.xml><?xml version="1.0" encoding="utf-8"?>
<dgm:dataModel xmlns:dgm="http://schemas.openxmlformats.org/drawingml/2006/diagram" xmlns:a="http://schemas.openxmlformats.org/drawingml/2006/main">
  <dgm:ptLst>
    <dgm:pt modelId="{A6FDD5A0-D33E-4017-9151-886D140D0EB8}" type="doc">
      <dgm:prSet loTypeId="urn:microsoft.com/office/officeart/2005/8/layout/hierarchy3" loCatId="list" qsTypeId="urn:microsoft.com/office/officeart/2005/8/quickstyle/simple1" qsCatId="simple" csTypeId="urn:microsoft.com/office/officeart/2005/8/colors/accent1_2" csCatId="accent1" phldr="1"/>
      <dgm:spPr/>
      <dgm:t>
        <a:bodyPr/>
        <a:lstStyle/>
        <a:p>
          <a:endParaRPr lang="ru-RU"/>
        </a:p>
      </dgm:t>
    </dgm:pt>
    <dgm:pt modelId="{E8D74C2E-2F67-42E6-812B-6FF37FCE36E5}">
      <dgm:prSet phldrT="[Текст]" custT="1"/>
      <dgm:spPr/>
      <dgm:t>
        <a:bodyPr/>
        <a:lstStyle/>
        <a:p>
          <a:pPr algn="just"/>
          <a:r>
            <a:rPr lang="ru-RU" sz="1600" b="1" dirty="0" smtClean="0">
              <a:latin typeface="Trebuchet MS" pitchFamily="34" charset="0"/>
            </a:rPr>
            <a:t>Внедрение поштучного учета алкогольной продукции в ЕГАИС</a:t>
          </a:r>
          <a:endParaRPr lang="ru-RU" sz="1600" dirty="0">
            <a:latin typeface="Trebuchet MS" pitchFamily="34" charset="0"/>
          </a:endParaRPr>
        </a:p>
      </dgm:t>
    </dgm:pt>
    <dgm:pt modelId="{6621F86E-CC56-4244-9996-4F239ECD3B16}" type="parTrans" cxnId="{39E37C87-9420-4C04-9509-3008329D2646}">
      <dgm:prSet/>
      <dgm:spPr/>
      <dgm:t>
        <a:bodyPr/>
        <a:lstStyle/>
        <a:p>
          <a:pPr algn="just"/>
          <a:endParaRPr lang="ru-RU" sz="1600">
            <a:latin typeface="Trebuchet MS" pitchFamily="34" charset="0"/>
          </a:endParaRPr>
        </a:p>
      </dgm:t>
    </dgm:pt>
    <dgm:pt modelId="{529573B6-7D04-47EC-9217-DA7DACFD2E4D}" type="sibTrans" cxnId="{39E37C87-9420-4C04-9509-3008329D2646}">
      <dgm:prSet/>
      <dgm:spPr/>
      <dgm:t>
        <a:bodyPr/>
        <a:lstStyle/>
        <a:p>
          <a:pPr algn="just"/>
          <a:endParaRPr lang="ru-RU" sz="1600">
            <a:latin typeface="Trebuchet MS" pitchFamily="34" charset="0"/>
          </a:endParaRPr>
        </a:p>
      </dgm:t>
    </dgm:pt>
    <dgm:pt modelId="{81F36672-8444-4775-B56F-3C8F80883E9B}">
      <dgm:prSet phldrT="[Текст]" custT="1"/>
      <dgm:spPr/>
      <dgm:t>
        <a:bodyPr/>
        <a:lstStyle/>
        <a:p>
          <a:pPr algn="just"/>
          <a:r>
            <a:rPr lang="ru-RU" sz="1600" dirty="0" smtClean="0">
              <a:latin typeface="Trebuchet MS" pitchFamily="34" charset="0"/>
            </a:rPr>
            <a:t>Поштучный учет в ЕГАИС вводится с целью обеспечения </a:t>
          </a:r>
          <a:r>
            <a:rPr lang="ru-RU" sz="1600" dirty="0" err="1" smtClean="0">
              <a:latin typeface="Trebuchet MS" pitchFamily="34" charset="0"/>
            </a:rPr>
            <a:t>прослеживаемости</a:t>
          </a:r>
          <a:r>
            <a:rPr lang="ru-RU" sz="1600" dirty="0" smtClean="0">
              <a:latin typeface="Trebuchet MS" pitchFamily="34" charset="0"/>
            </a:rPr>
            <a:t> движения каждой единицы маркируемой алкогольной продукции от производителя до конечного потребителя.</a:t>
          </a:r>
          <a:endParaRPr lang="ru-RU" sz="1600" dirty="0">
            <a:latin typeface="Trebuchet MS" pitchFamily="34" charset="0"/>
          </a:endParaRPr>
        </a:p>
      </dgm:t>
    </dgm:pt>
    <dgm:pt modelId="{BAB92022-BA72-47EC-9C22-6ED0ADED9FB1}" type="parTrans" cxnId="{F1296C60-2304-439C-946A-A1F3173073BA}">
      <dgm:prSet/>
      <dgm:spPr/>
      <dgm:t>
        <a:bodyPr/>
        <a:lstStyle/>
        <a:p>
          <a:pPr algn="just"/>
          <a:endParaRPr lang="ru-RU" sz="1600">
            <a:latin typeface="Trebuchet MS" pitchFamily="34" charset="0"/>
          </a:endParaRPr>
        </a:p>
      </dgm:t>
    </dgm:pt>
    <dgm:pt modelId="{105FB544-5DB2-4FBC-895C-F60D920FD121}" type="sibTrans" cxnId="{F1296C60-2304-439C-946A-A1F3173073BA}">
      <dgm:prSet/>
      <dgm:spPr/>
      <dgm:t>
        <a:bodyPr/>
        <a:lstStyle/>
        <a:p>
          <a:pPr algn="just"/>
          <a:endParaRPr lang="ru-RU" sz="1600">
            <a:latin typeface="Trebuchet MS" pitchFamily="34" charset="0"/>
          </a:endParaRPr>
        </a:p>
      </dgm:t>
    </dgm:pt>
    <dgm:pt modelId="{2BC77BC9-A011-4FA5-B8F3-E9370A2AE62F}">
      <dgm:prSet phldrT="[Текст]" custT="1"/>
      <dgm:spPr/>
      <dgm:t>
        <a:bodyPr/>
        <a:lstStyle/>
        <a:p>
          <a:pPr algn="just"/>
          <a:r>
            <a:rPr lang="ru-RU" sz="1600" dirty="0" smtClean="0">
              <a:latin typeface="Trebuchet MS" pitchFamily="34" charset="0"/>
            </a:rPr>
            <a:t>Основным идентификатором продукции в ЕГАИС является цифровой идентификатор, содержащийся в штриховом коде формата </a:t>
          </a:r>
          <a:r>
            <a:rPr lang="en-US" sz="1600" dirty="0" err="1" smtClean="0">
              <a:latin typeface="Trebuchet MS" pitchFamily="34" charset="0"/>
            </a:rPr>
            <a:t>DataMatrix</a:t>
          </a:r>
          <a:r>
            <a:rPr lang="ru-RU" sz="1600" dirty="0" smtClean="0">
              <a:latin typeface="Trebuchet MS" pitchFamily="34" charset="0"/>
            </a:rPr>
            <a:t> (для марок нового образца) или </a:t>
          </a:r>
          <a:r>
            <a:rPr lang="en-US" sz="1600" dirty="0" smtClean="0">
              <a:latin typeface="Trebuchet MS" pitchFamily="34" charset="0"/>
            </a:rPr>
            <a:t>PDF</a:t>
          </a:r>
          <a:r>
            <a:rPr lang="ru-RU" sz="1600" dirty="0" smtClean="0">
              <a:latin typeface="Trebuchet MS" pitchFamily="34" charset="0"/>
            </a:rPr>
            <a:t>417 (для марок старого образца), наносимом на ФСМ/АМ.</a:t>
          </a:r>
          <a:endParaRPr lang="ru-RU" sz="1600" dirty="0">
            <a:latin typeface="Trebuchet MS" pitchFamily="34" charset="0"/>
          </a:endParaRPr>
        </a:p>
      </dgm:t>
    </dgm:pt>
    <dgm:pt modelId="{3EBA8116-E49D-4F86-BA5F-DBD804C98F01}" type="parTrans" cxnId="{894BA948-A5DE-43C2-AA3A-CA06800D49BA}">
      <dgm:prSet/>
      <dgm:spPr/>
      <dgm:t>
        <a:bodyPr/>
        <a:lstStyle/>
        <a:p>
          <a:pPr algn="just"/>
          <a:endParaRPr lang="ru-RU" sz="1600">
            <a:latin typeface="Trebuchet MS" pitchFamily="34" charset="0"/>
          </a:endParaRPr>
        </a:p>
      </dgm:t>
    </dgm:pt>
    <dgm:pt modelId="{4033D650-88EF-412C-9D26-7181BAA4FD4E}" type="sibTrans" cxnId="{894BA948-A5DE-43C2-AA3A-CA06800D49BA}">
      <dgm:prSet/>
      <dgm:spPr/>
      <dgm:t>
        <a:bodyPr/>
        <a:lstStyle/>
        <a:p>
          <a:pPr algn="just"/>
          <a:endParaRPr lang="ru-RU" sz="1600">
            <a:latin typeface="Trebuchet MS" pitchFamily="34" charset="0"/>
          </a:endParaRPr>
        </a:p>
      </dgm:t>
    </dgm:pt>
    <dgm:pt modelId="{4B88E65E-D083-4A9A-A883-618538ED16D1}">
      <dgm:prSet phldrT="[Текст]" custT="1"/>
      <dgm:spPr/>
      <dgm:t>
        <a:bodyPr/>
        <a:lstStyle/>
        <a:p>
          <a:pPr algn="just"/>
          <a:r>
            <a:rPr lang="ru-RU" sz="1600" dirty="0" smtClean="0">
              <a:latin typeface="Trebuchet MS" pitchFamily="34" charset="0"/>
            </a:rPr>
            <a:t>Форматы электронных документов ЕГАИС позволяют учитывать производство, ввоз, отгрузку и реализацию алкогольной продукции с указанием значений, содержащихся в штриховом коде.</a:t>
          </a:r>
          <a:endParaRPr lang="ru-RU" sz="1600" dirty="0">
            <a:latin typeface="Trebuchet MS" pitchFamily="34" charset="0"/>
          </a:endParaRPr>
        </a:p>
      </dgm:t>
    </dgm:pt>
    <dgm:pt modelId="{8E3B532E-024E-48E7-94AB-1366FFCF0487}" type="parTrans" cxnId="{01866D1A-7474-4639-AAAB-E130CDB1D358}">
      <dgm:prSet/>
      <dgm:spPr/>
      <dgm:t>
        <a:bodyPr/>
        <a:lstStyle/>
        <a:p>
          <a:pPr algn="just"/>
          <a:endParaRPr lang="ru-RU" sz="2000">
            <a:latin typeface="Trebuchet MS" pitchFamily="34" charset="0"/>
          </a:endParaRPr>
        </a:p>
      </dgm:t>
    </dgm:pt>
    <dgm:pt modelId="{DFC30419-03DE-4C07-9DDF-C43779C12C75}" type="sibTrans" cxnId="{01866D1A-7474-4639-AAAB-E130CDB1D358}">
      <dgm:prSet/>
      <dgm:spPr/>
      <dgm:t>
        <a:bodyPr/>
        <a:lstStyle/>
        <a:p>
          <a:pPr algn="just"/>
          <a:endParaRPr lang="ru-RU" sz="2000">
            <a:latin typeface="Trebuchet MS" pitchFamily="34" charset="0"/>
          </a:endParaRPr>
        </a:p>
      </dgm:t>
    </dgm:pt>
    <dgm:pt modelId="{179954ED-F390-4E3E-AF14-9C3C24533BA5}" type="pres">
      <dgm:prSet presAssocID="{A6FDD5A0-D33E-4017-9151-886D140D0EB8}" presName="diagram" presStyleCnt="0">
        <dgm:presLayoutVars>
          <dgm:chPref val="1"/>
          <dgm:dir/>
          <dgm:animOne val="branch"/>
          <dgm:animLvl val="lvl"/>
          <dgm:resizeHandles/>
        </dgm:presLayoutVars>
      </dgm:prSet>
      <dgm:spPr/>
      <dgm:t>
        <a:bodyPr/>
        <a:lstStyle/>
        <a:p>
          <a:endParaRPr lang="ru-RU"/>
        </a:p>
      </dgm:t>
    </dgm:pt>
    <dgm:pt modelId="{637D7061-2DD2-4D71-B641-8FF88B36EC2B}" type="pres">
      <dgm:prSet presAssocID="{E8D74C2E-2F67-42E6-812B-6FF37FCE36E5}" presName="root" presStyleCnt="0"/>
      <dgm:spPr/>
    </dgm:pt>
    <dgm:pt modelId="{C7011F16-F865-422C-BD41-A6BCFB455638}" type="pres">
      <dgm:prSet presAssocID="{E8D74C2E-2F67-42E6-812B-6FF37FCE36E5}" presName="rootComposite" presStyleCnt="0"/>
      <dgm:spPr/>
    </dgm:pt>
    <dgm:pt modelId="{5361D393-3DD6-493E-8C01-DB87FB21EA04}" type="pres">
      <dgm:prSet presAssocID="{E8D74C2E-2F67-42E6-812B-6FF37FCE36E5}" presName="rootText" presStyleLbl="node1" presStyleIdx="0" presStyleCnt="1" custScaleX="474074" custScaleY="48757" custLinFactNeighborX="-99" custLinFactNeighborY="-36623"/>
      <dgm:spPr/>
      <dgm:t>
        <a:bodyPr/>
        <a:lstStyle/>
        <a:p>
          <a:endParaRPr lang="ru-RU"/>
        </a:p>
      </dgm:t>
    </dgm:pt>
    <dgm:pt modelId="{7C337187-4FA8-466C-9DF5-7581734147C0}" type="pres">
      <dgm:prSet presAssocID="{E8D74C2E-2F67-42E6-812B-6FF37FCE36E5}" presName="rootConnector" presStyleLbl="node1" presStyleIdx="0" presStyleCnt="1"/>
      <dgm:spPr/>
      <dgm:t>
        <a:bodyPr/>
        <a:lstStyle/>
        <a:p>
          <a:endParaRPr lang="ru-RU"/>
        </a:p>
      </dgm:t>
    </dgm:pt>
    <dgm:pt modelId="{80FC4CA5-D352-4525-B67E-268EFA3B0E2B}" type="pres">
      <dgm:prSet presAssocID="{E8D74C2E-2F67-42E6-812B-6FF37FCE36E5}" presName="childShape" presStyleCnt="0"/>
      <dgm:spPr/>
    </dgm:pt>
    <dgm:pt modelId="{52CEE8BE-3A0F-4401-8482-AF69DBCDEF7F}" type="pres">
      <dgm:prSet presAssocID="{BAB92022-BA72-47EC-9C22-6ED0ADED9FB1}" presName="Name13" presStyleLbl="parChTrans1D2" presStyleIdx="0" presStyleCnt="3"/>
      <dgm:spPr/>
      <dgm:t>
        <a:bodyPr/>
        <a:lstStyle/>
        <a:p>
          <a:endParaRPr lang="ru-RU"/>
        </a:p>
      </dgm:t>
    </dgm:pt>
    <dgm:pt modelId="{D5A7E58A-8C99-4088-A4F5-6E068C595F78}" type="pres">
      <dgm:prSet presAssocID="{81F36672-8444-4775-B56F-3C8F80883E9B}" presName="childText" presStyleLbl="bgAcc1" presStyleIdx="0" presStyleCnt="3" custScaleX="498452" custScaleY="92144" custLinFactNeighborX="-31808" custLinFactNeighborY="-27761">
        <dgm:presLayoutVars>
          <dgm:bulletEnabled val="1"/>
        </dgm:presLayoutVars>
      </dgm:prSet>
      <dgm:spPr/>
      <dgm:t>
        <a:bodyPr/>
        <a:lstStyle/>
        <a:p>
          <a:endParaRPr lang="ru-RU"/>
        </a:p>
      </dgm:t>
    </dgm:pt>
    <dgm:pt modelId="{C1FF5928-A3C2-4E04-9987-0EE6FF201D46}" type="pres">
      <dgm:prSet presAssocID="{3EBA8116-E49D-4F86-BA5F-DBD804C98F01}" presName="Name13" presStyleLbl="parChTrans1D2" presStyleIdx="1" presStyleCnt="3"/>
      <dgm:spPr/>
      <dgm:t>
        <a:bodyPr/>
        <a:lstStyle/>
        <a:p>
          <a:endParaRPr lang="ru-RU"/>
        </a:p>
      </dgm:t>
    </dgm:pt>
    <dgm:pt modelId="{23182B29-4137-4E90-A82A-305EE7DD9AEB}" type="pres">
      <dgm:prSet presAssocID="{2BC77BC9-A011-4FA5-B8F3-E9370A2AE62F}" presName="childText" presStyleLbl="bgAcc1" presStyleIdx="1" presStyleCnt="3" custScaleX="498971" custScaleY="112336" custLinFactNeighborX="-32067" custLinFactNeighborY="-41480">
        <dgm:presLayoutVars>
          <dgm:bulletEnabled val="1"/>
        </dgm:presLayoutVars>
      </dgm:prSet>
      <dgm:spPr/>
      <dgm:t>
        <a:bodyPr/>
        <a:lstStyle/>
        <a:p>
          <a:endParaRPr lang="ru-RU"/>
        </a:p>
      </dgm:t>
    </dgm:pt>
    <dgm:pt modelId="{F58798E0-4743-4D43-8BA1-3897D6CCF7AD}" type="pres">
      <dgm:prSet presAssocID="{8E3B532E-024E-48E7-94AB-1366FFCF0487}" presName="Name13" presStyleLbl="parChTrans1D2" presStyleIdx="2" presStyleCnt="3"/>
      <dgm:spPr/>
      <dgm:t>
        <a:bodyPr/>
        <a:lstStyle/>
        <a:p>
          <a:endParaRPr lang="ru-RU"/>
        </a:p>
      </dgm:t>
    </dgm:pt>
    <dgm:pt modelId="{3B522D12-4BE9-4BAF-A9EE-F81E7C23CFAA}" type="pres">
      <dgm:prSet presAssocID="{4B88E65E-D083-4A9A-A883-618538ED16D1}" presName="childText" presStyleLbl="bgAcc1" presStyleIdx="2" presStyleCnt="3" custScaleX="498130" custScaleY="75641" custLinFactNeighborX="-31808" custLinFactNeighborY="-50146">
        <dgm:presLayoutVars>
          <dgm:bulletEnabled val="1"/>
        </dgm:presLayoutVars>
      </dgm:prSet>
      <dgm:spPr/>
      <dgm:t>
        <a:bodyPr/>
        <a:lstStyle/>
        <a:p>
          <a:endParaRPr lang="ru-RU"/>
        </a:p>
      </dgm:t>
    </dgm:pt>
  </dgm:ptLst>
  <dgm:cxnLst>
    <dgm:cxn modelId="{894BA948-A5DE-43C2-AA3A-CA06800D49BA}" srcId="{E8D74C2E-2F67-42E6-812B-6FF37FCE36E5}" destId="{2BC77BC9-A011-4FA5-B8F3-E9370A2AE62F}" srcOrd="1" destOrd="0" parTransId="{3EBA8116-E49D-4F86-BA5F-DBD804C98F01}" sibTransId="{4033D650-88EF-412C-9D26-7181BAA4FD4E}"/>
    <dgm:cxn modelId="{A46A175B-8F95-4014-87E5-002763B97066}" type="presOf" srcId="{BAB92022-BA72-47EC-9C22-6ED0ADED9FB1}" destId="{52CEE8BE-3A0F-4401-8482-AF69DBCDEF7F}" srcOrd="0" destOrd="0" presId="urn:microsoft.com/office/officeart/2005/8/layout/hierarchy3"/>
    <dgm:cxn modelId="{39E37C87-9420-4C04-9509-3008329D2646}" srcId="{A6FDD5A0-D33E-4017-9151-886D140D0EB8}" destId="{E8D74C2E-2F67-42E6-812B-6FF37FCE36E5}" srcOrd="0" destOrd="0" parTransId="{6621F86E-CC56-4244-9996-4F239ECD3B16}" sibTransId="{529573B6-7D04-47EC-9217-DA7DACFD2E4D}"/>
    <dgm:cxn modelId="{01866D1A-7474-4639-AAAB-E130CDB1D358}" srcId="{E8D74C2E-2F67-42E6-812B-6FF37FCE36E5}" destId="{4B88E65E-D083-4A9A-A883-618538ED16D1}" srcOrd="2" destOrd="0" parTransId="{8E3B532E-024E-48E7-94AB-1366FFCF0487}" sibTransId="{DFC30419-03DE-4C07-9DDF-C43779C12C75}"/>
    <dgm:cxn modelId="{6A185A94-CB8D-41F0-B611-C07F46CF602E}" type="presOf" srcId="{2BC77BC9-A011-4FA5-B8F3-E9370A2AE62F}" destId="{23182B29-4137-4E90-A82A-305EE7DD9AEB}" srcOrd="0" destOrd="0" presId="urn:microsoft.com/office/officeart/2005/8/layout/hierarchy3"/>
    <dgm:cxn modelId="{9B816217-282A-4EF6-A269-5D312B120BE2}" type="presOf" srcId="{A6FDD5A0-D33E-4017-9151-886D140D0EB8}" destId="{179954ED-F390-4E3E-AF14-9C3C24533BA5}" srcOrd="0" destOrd="0" presId="urn:microsoft.com/office/officeart/2005/8/layout/hierarchy3"/>
    <dgm:cxn modelId="{7A893178-D7CB-404C-8FF3-F0E86A9B18D2}" type="presOf" srcId="{E8D74C2E-2F67-42E6-812B-6FF37FCE36E5}" destId="{7C337187-4FA8-466C-9DF5-7581734147C0}" srcOrd="1" destOrd="0" presId="urn:microsoft.com/office/officeart/2005/8/layout/hierarchy3"/>
    <dgm:cxn modelId="{2FB758BA-AFCE-4533-B03F-4AACF94D76A3}" type="presOf" srcId="{4B88E65E-D083-4A9A-A883-618538ED16D1}" destId="{3B522D12-4BE9-4BAF-A9EE-F81E7C23CFAA}" srcOrd="0" destOrd="0" presId="urn:microsoft.com/office/officeart/2005/8/layout/hierarchy3"/>
    <dgm:cxn modelId="{F1296C60-2304-439C-946A-A1F3173073BA}" srcId="{E8D74C2E-2F67-42E6-812B-6FF37FCE36E5}" destId="{81F36672-8444-4775-B56F-3C8F80883E9B}" srcOrd="0" destOrd="0" parTransId="{BAB92022-BA72-47EC-9C22-6ED0ADED9FB1}" sibTransId="{105FB544-5DB2-4FBC-895C-F60D920FD121}"/>
    <dgm:cxn modelId="{0C403A25-1FFE-4213-A41F-AE3CCF134497}" type="presOf" srcId="{E8D74C2E-2F67-42E6-812B-6FF37FCE36E5}" destId="{5361D393-3DD6-493E-8C01-DB87FB21EA04}" srcOrd="0" destOrd="0" presId="urn:microsoft.com/office/officeart/2005/8/layout/hierarchy3"/>
    <dgm:cxn modelId="{FBC4E8D7-E94F-470C-8AFF-0C4DDFDAB025}" type="presOf" srcId="{3EBA8116-E49D-4F86-BA5F-DBD804C98F01}" destId="{C1FF5928-A3C2-4E04-9987-0EE6FF201D46}" srcOrd="0" destOrd="0" presId="urn:microsoft.com/office/officeart/2005/8/layout/hierarchy3"/>
    <dgm:cxn modelId="{E447FF8F-030F-4720-A34B-C5325D375D6F}" type="presOf" srcId="{8E3B532E-024E-48E7-94AB-1366FFCF0487}" destId="{F58798E0-4743-4D43-8BA1-3897D6CCF7AD}" srcOrd="0" destOrd="0" presId="urn:microsoft.com/office/officeart/2005/8/layout/hierarchy3"/>
    <dgm:cxn modelId="{2D98B633-2D83-44F4-AE00-0D022B93CC1F}" type="presOf" srcId="{81F36672-8444-4775-B56F-3C8F80883E9B}" destId="{D5A7E58A-8C99-4088-A4F5-6E068C595F78}" srcOrd="0" destOrd="0" presId="urn:microsoft.com/office/officeart/2005/8/layout/hierarchy3"/>
    <dgm:cxn modelId="{6B983F83-B48B-4C87-AC25-F9365AC163BD}" type="presParOf" srcId="{179954ED-F390-4E3E-AF14-9C3C24533BA5}" destId="{637D7061-2DD2-4D71-B641-8FF88B36EC2B}" srcOrd="0" destOrd="0" presId="urn:microsoft.com/office/officeart/2005/8/layout/hierarchy3"/>
    <dgm:cxn modelId="{7ECCB2DF-5101-4A9E-878A-072D85283B5A}" type="presParOf" srcId="{637D7061-2DD2-4D71-B641-8FF88B36EC2B}" destId="{C7011F16-F865-422C-BD41-A6BCFB455638}" srcOrd="0" destOrd="0" presId="urn:microsoft.com/office/officeart/2005/8/layout/hierarchy3"/>
    <dgm:cxn modelId="{4E1CF8B9-7958-41D4-847E-9C4A4AB0DA65}" type="presParOf" srcId="{C7011F16-F865-422C-BD41-A6BCFB455638}" destId="{5361D393-3DD6-493E-8C01-DB87FB21EA04}" srcOrd="0" destOrd="0" presId="urn:microsoft.com/office/officeart/2005/8/layout/hierarchy3"/>
    <dgm:cxn modelId="{58B98B39-3D30-4506-9BCA-66DA4C091EEA}" type="presParOf" srcId="{C7011F16-F865-422C-BD41-A6BCFB455638}" destId="{7C337187-4FA8-466C-9DF5-7581734147C0}" srcOrd="1" destOrd="0" presId="urn:microsoft.com/office/officeart/2005/8/layout/hierarchy3"/>
    <dgm:cxn modelId="{45BC1702-D2FA-480E-8642-0FEE8053F086}" type="presParOf" srcId="{637D7061-2DD2-4D71-B641-8FF88B36EC2B}" destId="{80FC4CA5-D352-4525-B67E-268EFA3B0E2B}" srcOrd="1" destOrd="0" presId="urn:microsoft.com/office/officeart/2005/8/layout/hierarchy3"/>
    <dgm:cxn modelId="{921551C3-40DD-4719-B19F-ECB05E88B44B}" type="presParOf" srcId="{80FC4CA5-D352-4525-B67E-268EFA3B0E2B}" destId="{52CEE8BE-3A0F-4401-8482-AF69DBCDEF7F}" srcOrd="0" destOrd="0" presId="urn:microsoft.com/office/officeart/2005/8/layout/hierarchy3"/>
    <dgm:cxn modelId="{A145EEDD-E07B-482C-9243-9CDD452BB835}" type="presParOf" srcId="{80FC4CA5-D352-4525-B67E-268EFA3B0E2B}" destId="{D5A7E58A-8C99-4088-A4F5-6E068C595F78}" srcOrd="1" destOrd="0" presId="urn:microsoft.com/office/officeart/2005/8/layout/hierarchy3"/>
    <dgm:cxn modelId="{67549578-957F-4300-8700-142AE815B98E}" type="presParOf" srcId="{80FC4CA5-D352-4525-B67E-268EFA3B0E2B}" destId="{C1FF5928-A3C2-4E04-9987-0EE6FF201D46}" srcOrd="2" destOrd="0" presId="urn:microsoft.com/office/officeart/2005/8/layout/hierarchy3"/>
    <dgm:cxn modelId="{1277E553-9C43-49BC-B400-353F101F4BD0}" type="presParOf" srcId="{80FC4CA5-D352-4525-B67E-268EFA3B0E2B}" destId="{23182B29-4137-4E90-A82A-305EE7DD9AEB}" srcOrd="3" destOrd="0" presId="urn:microsoft.com/office/officeart/2005/8/layout/hierarchy3"/>
    <dgm:cxn modelId="{7200119E-6D9B-4A64-93C2-24E0AFE34B93}" type="presParOf" srcId="{80FC4CA5-D352-4525-B67E-268EFA3B0E2B}" destId="{F58798E0-4743-4D43-8BA1-3897D6CCF7AD}" srcOrd="4" destOrd="0" presId="urn:microsoft.com/office/officeart/2005/8/layout/hierarchy3"/>
    <dgm:cxn modelId="{BC089B11-646A-4569-96CE-10DE191FC4DA}" type="presParOf" srcId="{80FC4CA5-D352-4525-B67E-268EFA3B0E2B}" destId="{3B522D12-4BE9-4BAF-A9EE-F81E7C23CFAA}" srcOrd="5" destOrd="0" presId="urn:microsoft.com/office/officeart/2005/8/layout/hierarchy3"/>
  </dgm:cxnLst>
  <dgm:bg/>
  <dgm:whole/>
</dgm:dataModel>
</file>

<file path=ppt/diagrams/data3.xml><?xml version="1.0" encoding="utf-8"?>
<dgm:dataModel xmlns:dgm="http://schemas.openxmlformats.org/drawingml/2006/diagram" xmlns:a="http://schemas.openxmlformats.org/drawingml/2006/main">
  <dgm:ptLst>
    <dgm:pt modelId="{4D3DD09E-E68D-4540-A06F-6476E1968CCE}" type="doc">
      <dgm:prSet loTypeId="urn:microsoft.com/office/officeart/2005/8/layout/list1" loCatId="list" qsTypeId="urn:microsoft.com/office/officeart/2005/8/quickstyle/simple1" qsCatId="simple" csTypeId="urn:microsoft.com/office/officeart/2005/8/colors/accent1_1" csCatId="accent1" phldr="1"/>
      <dgm:spPr/>
      <dgm:t>
        <a:bodyPr/>
        <a:lstStyle/>
        <a:p>
          <a:endParaRPr lang="ru-RU"/>
        </a:p>
      </dgm:t>
    </dgm:pt>
    <dgm:pt modelId="{B110510E-BA70-4A40-96E3-FBD846741B67}">
      <dgm:prSet phldrT="[Текст]" custT="1"/>
      <dgm:spPr/>
      <dgm:t>
        <a:bodyPr/>
        <a:lstStyle/>
        <a:p>
          <a:r>
            <a:rPr lang="ru-RU" sz="1400" dirty="0" smtClean="0">
              <a:latin typeface="Trebuchet MS" pitchFamily="34" charset="0"/>
            </a:rPr>
            <a:t>Поштучный учет в обязательном порядке вводится в отношении продукции, маркированной марками нового образца.</a:t>
          </a:r>
          <a:endParaRPr lang="ru-RU" sz="1400" dirty="0">
            <a:latin typeface="Trebuchet MS" pitchFamily="34" charset="0"/>
          </a:endParaRPr>
        </a:p>
      </dgm:t>
    </dgm:pt>
    <dgm:pt modelId="{7B802B14-CE5B-4771-95C2-FA206E4806CE}" type="parTrans" cxnId="{D554B3D4-0F99-4155-9038-32E1910CDFBC}">
      <dgm:prSet/>
      <dgm:spPr/>
      <dgm:t>
        <a:bodyPr/>
        <a:lstStyle/>
        <a:p>
          <a:endParaRPr lang="ru-RU" sz="1400">
            <a:latin typeface="Trebuchet MS" pitchFamily="34" charset="0"/>
          </a:endParaRPr>
        </a:p>
      </dgm:t>
    </dgm:pt>
    <dgm:pt modelId="{F40F9C24-C643-4D2F-92CD-AC7A8036B136}" type="sibTrans" cxnId="{D554B3D4-0F99-4155-9038-32E1910CDFBC}">
      <dgm:prSet/>
      <dgm:spPr/>
      <dgm:t>
        <a:bodyPr/>
        <a:lstStyle/>
        <a:p>
          <a:endParaRPr lang="ru-RU" sz="1400">
            <a:latin typeface="Trebuchet MS" pitchFamily="34" charset="0"/>
          </a:endParaRPr>
        </a:p>
      </dgm:t>
    </dgm:pt>
    <dgm:pt modelId="{274F4FC4-6F45-489F-9D70-45BCF66FF24A}">
      <dgm:prSet phldrT="[Текст]" custT="1"/>
      <dgm:spPr/>
      <dgm:t>
        <a:bodyPr/>
        <a:lstStyle/>
        <a:p>
          <a:r>
            <a:rPr lang="ru-RU" sz="1400" dirty="0" smtClean="0">
              <a:latin typeface="Trebuchet MS" pitchFamily="34" charset="0"/>
            </a:rPr>
            <a:t>С целью плавного перехода всех участников алкогольного рынка на поштучный учет, продукция, маркированная  марками старого образца, может учитываться в ЕГАИС по ранее установленной схеме, как </a:t>
          </a:r>
          <a:r>
            <a:rPr lang="ru-RU" sz="1400" dirty="0" err="1" smtClean="0">
              <a:latin typeface="Trebuchet MS" pitchFamily="34" charset="0"/>
            </a:rPr>
            <a:t>партионная</a:t>
          </a:r>
          <a:r>
            <a:rPr lang="ru-RU" sz="1400" dirty="0" smtClean="0">
              <a:latin typeface="Trebuchet MS" pitchFamily="34" charset="0"/>
            </a:rPr>
            <a:t>.</a:t>
          </a:r>
          <a:endParaRPr lang="ru-RU" sz="1400" dirty="0">
            <a:latin typeface="Trebuchet MS" pitchFamily="34" charset="0"/>
          </a:endParaRPr>
        </a:p>
      </dgm:t>
    </dgm:pt>
    <dgm:pt modelId="{C704C1E5-A9C6-4654-B7E9-2E9ACF173539}" type="parTrans" cxnId="{BD81F5B7-FF2F-4302-9B5E-666C18F1423D}">
      <dgm:prSet/>
      <dgm:spPr/>
      <dgm:t>
        <a:bodyPr/>
        <a:lstStyle/>
        <a:p>
          <a:endParaRPr lang="ru-RU" sz="1400">
            <a:latin typeface="Trebuchet MS" pitchFamily="34" charset="0"/>
          </a:endParaRPr>
        </a:p>
      </dgm:t>
    </dgm:pt>
    <dgm:pt modelId="{2243F103-0D36-4295-A683-5EED55CB2787}" type="sibTrans" cxnId="{BD81F5B7-FF2F-4302-9B5E-666C18F1423D}">
      <dgm:prSet/>
      <dgm:spPr/>
      <dgm:t>
        <a:bodyPr/>
        <a:lstStyle/>
        <a:p>
          <a:endParaRPr lang="ru-RU" sz="1400">
            <a:latin typeface="Trebuchet MS" pitchFamily="34" charset="0"/>
          </a:endParaRPr>
        </a:p>
      </dgm:t>
    </dgm:pt>
    <dgm:pt modelId="{8674DEED-8CE1-46DF-B073-C626F1EAE761}">
      <dgm:prSet phldrT="[Текст]" custT="1"/>
      <dgm:spPr/>
      <dgm:t>
        <a:bodyPr/>
        <a:lstStyle/>
        <a:p>
          <a:r>
            <a:rPr lang="ru-RU" sz="1400" dirty="0" smtClean="0">
              <a:latin typeface="Trebuchet MS" pitchFamily="34" charset="0"/>
            </a:rPr>
            <a:t>Срок полного вывода такой продукции из оборота будет определен после 01.01.2019, исходя из остатков на рынке.</a:t>
          </a:r>
          <a:endParaRPr lang="ru-RU" sz="1400" dirty="0">
            <a:latin typeface="Trebuchet MS" pitchFamily="34" charset="0"/>
          </a:endParaRPr>
        </a:p>
      </dgm:t>
    </dgm:pt>
    <dgm:pt modelId="{1E86361E-69E7-4951-895A-5A7C35BC633D}" type="parTrans" cxnId="{0AAB368C-495D-470E-83E2-C13552DA0E17}">
      <dgm:prSet/>
      <dgm:spPr/>
      <dgm:t>
        <a:bodyPr/>
        <a:lstStyle/>
        <a:p>
          <a:endParaRPr lang="ru-RU" sz="1400">
            <a:latin typeface="Trebuchet MS" pitchFamily="34" charset="0"/>
          </a:endParaRPr>
        </a:p>
      </dgm:t>
    </dgm:pt>
    <dgm:pt modelId="{BE0BA1D0-97A1-4D02-BC00-263A30E60EC4}" type="sibTrans" cxnId="{0AAB368C-495D-470E-83E2-C13552DA0E17}">
      <dgm:prSet/>
      <dgm:spPr/>
      <dgm:t>
        <a:bodyPr/>
        <a:lstStyle/>
        <a:p>
          <a:endParaRPr lang="ru-RU" sz="1400">
            <a:latin typeface="Trebuchet MS" pitchFamily="34" charset="0"/>
          </a:endParaRPr>
        </a:p>
      </dgm:t>
    </dgm:pt>
    <dgm:pt modelId="{904F126A-3D03-419A-B9E9-13039364DA4D}">
      <dgm:prSet phldrT="[Текст]" custT="1"/>
      <dgm:spPr/>
      <dgm:t>
        <a:bodyPr/>
        <a:lstStyle/>
        <a:p>
          <a:r>
            <a:rPr lang="ru-RU" sz="1400" dirty="0" smtClean="0">
              <a:latin typeface="Trebuchet MS" pitchFamily="34" charset="0"/>
            </a:rPr>
            <a:t>Введены новые форматы документов версии 3 и создан дополнительный поштучный Регистр № 3, который ведется отдельно для каждого </a:t>
          </a:r>
          <a:r>
            <a:rPr lang="en-US" sz="1400" dirty="0" smtClean="0">
              <a:latin typeface="Trebuchet MS" pitchFamily="34" charset="0"/>
            </a:rPr>
            <a:t>FSRAR ID</a:t>
          </a:r>
          <a:r>
            <a:rPr lang="ru-RU" sz="1400" dirty="0" smtClean="0">
              <a:latin typeface="Trebuchet MS" pitchFamily="34" charset="0"/>
            </a:rPr>
            <a:t>.</a:t>
          </a:r>
          <a:endParaRPr lang="ru-RU" sz="1400" dirty="0">
            <a:latin typeface="Trebuchet MS" pitchFamily="34" charset="0"/>
          </a:endParaRPr>
        </a:p>
      </dgm:t>
    </dgm:pt>
    <dgm:pt modelId="{CAED3F50-CF52-4FC9-A348-E6A436ACF162}" type="parTrans" cxnId="{9D4A1354-460D-4276-9E97-B4B95A3CF1A6}">
      <dgm:prSet/>
      <dgm:spPr/>
      <dgm:t>
        <a:bodyPr/>
        <a:lstStyle/>
        <a:p>
          <a:endParaRPr lang="ru-RU" sz="1400">
            <a:latin typeface="Trebuchet MS" pitchFamily="34" charset="0"/>
          </a:endParaRPr>
        </a:p>
      </dgm:t>
    </dgm:pt>
    <dgm:pt modelId="{4E2A646E-3D99-4994-AA83-283B92E4FFB2}" type="sibTrans" cxnId="{9D4A1354-460D-4276-9E97-B4B95A3CF1A6}">
      <dgm:prSet/>
      <dgm:spPr/>
      <dgm:t>
        <a:bodyPr/>
        <a:lstStyle/>
        <a:p>
          <a:endParaRPr lang="ru-RU" sz="1400">
            <a:latin typeface="Trebuchet MS" pitchFamily="34" charset="0"/>
          </a:endParaRPr>
        </a:p>
      </dgm:t>
    </dgm:pt>
    <dgm:pt modelId="{D5168B7A-9424-4DF6-980D-248630246745}">
      <dgm:prSet phldrT="[Текст]" custT="1"/>
      <dgm:spPr/>
      <dgm:t>
        <a:bodyPr/>
        <a:lstStyle/>
        <a:p>
          <a:r>
            <a:rPr lang="ru-RU" sz="1400" smtClean="0">
              <a:latin typeface="Trebuchet MS" pitchFamily="34" charset="0"/>
            </a:rPr>
            <a:t>Регистр № 2 «Остатки торгового зала» будет заблокирован для поштучной продукции, но останется для партионной.</a:t>
          </a:r>
          <a:endParaRPr lang="ru-RU" sz="1400" dirty="0">
            <a:latin typeface="Trebuchet MS" pitchFamily="34" charset="0"/>
          </a:endParaRPr>
        </a:p>
      </dgm:t>
    </dgm:pt>
    <dgm:pt modelId="{68C036E7-92B8-4BC5-B987-A68046863BB6}" type="parTrans" cxnId="{F7EF503D-8A59-4BBD-8348-636FCAA41987}">
      <dgm:prSet/>
      <dgm:spPr/>
      <dgm:t>
        <a:bodyPr/>
        <a:lstStyle/>
        <a:p>
          <a:endParaRPr lang="ru-RU" sz="1400">
            <a:latin typeface="Trebuchet MS" pitchFamily="34" charset="0"/>
          </a:endParaRPr>
        </a:p>
      </dgm:t>
    </dgm:pt>
    <dgm:pt modelId="{03819523-6BA1-4341-BD8D-72B8E1ACFFE9}" type="sibTrans" cxnId="{F7EF503D-8A59-4BBD-8348-636FCAA41987}">
      <dgm:prSet/>
      <dgm:spPr/>
      <dgm:t>
        <a:bodyPr/>
        <a:lstStyle/>
        <a:p>
          <a:endParaRPr lang="ru-RU" sz="1400">
            <a:latin typeface="Trebuchet MS" pitchFamily="34" charset="0"/>
          </a:endParaRPr>
        </a:p>
      </dgm:t>
    </dgm:pt>
    <dgm:pt modelId="{78D2741F-964C-4A87-BCB7-139B653C726E}" type="pres">
      <dgm:prSet presAssocID="{4D3DD09E-E68D-4540-A06F-6476E1968CCE}" presName="linear" presStyleCnt="0">
        <dgm:presLayoutVars>
          <dgm:dir/>
          <dgm:animLvl val="lvl"/>
          <dgm:resizeHandles val="exact"/>
        </dgm:presLayoutVars>
      </dgm:prSet>
      <dgm:spPr/>
      <dgm:t>
        <a:bodyPr/>
        <a:lstStyle/>
        <a:p>
          <a:endParaRPr lang="ru-RU"/>
        </a:p>
      </dgm:t>
    </dgm:pt>
    <dgm:pt modelId="{02B8AF0A-0949-49D7-BA31-D6B23526F3EA}" type="pres">
      <dgm:prSet presAssocID="{B110510E-BA70-4A40-96E3-FBD846741B67}" presName="parentLin" presStyleCnt="0"/>
      <dgm:spPr/>
    </dgm:pt>
    <dgm:pt modelId="{AB94DA86-79A4-418B-A587-B0C967B78A23}" type="pres">
      <dgm:prSet presAssocID="{B110510E-BA70-4A40-96E3-FBD846741B67}" presName="parentLeftMargin" presStyleLbl="node1" presStyleIdx="0" presStyleCnt="5"/>
      <dgm:spPr/>
      <dgm:t>
        <a:bodyPr/>
        <a:lstStyle/>
        <a:p>
          <a:endParaRPr lang="ru-RU"/>
        </a:p>
      </dgm:t>
    </dgm:pt>
    <dgm:pt modelId="{BA0CED70-B93D-4E00-ACAB-4DE5756A4BBE}" type="pres">
      <dgm:prSet presAssocID="{B110510E-BA70-4A40-96E3-FBD846741B67}" presName="parentText" presStyleLbl="node1" presStyleIdx="0" presStyleCnt="5" custScaleX="129229">
        <dgm:presLayoutVars>
          <dgm:chMax val="0"/>
          <dgm:bulletEnabled val="1"/>
        </dgm:presLayoutVars>
      </dgm:prSet>
      <dgm:spPr/>
      <dgm:t>
        <a:bodyPr/>
        <a:lstStyle/>
        <a:p>
          <a:endParaRPr lang="ru-RU"/>
        </a:p>
      </dgm:t>
    </dgm:pt>
    <dgm:pt modelId="{013A741D-4340-4541-B104-5751C48AD834}" type="pres">
      <dgm:prSet presAssocID="{B110510E-BA70-4A40-96E3-FBD846741B67}" presName="negativeSpace" presStyleCnt="0"/>
      <dgm:spPr/>
    </dgm:pt>
    <dgm:pt modelId="{F296BF95-745E-45A9-BBEF-06009434DB46}" type="pres">
      <dgm:prSet presAssocID="{B110510E-BA70-4A40-96E3-FBD846741B67}" presName="childText" presStyleLbl="conFgAcc1" presStyleIdx="0" presStyleCnt="5">
        <dgm:presLayoutVars>
          <dgm:bulletEnabled val="1"/>
        </dgm:presLayoutVars>
      </dgm:prSet>
      <dgm:spPr/>
    </dgm:pt>
    <dgm:pt modelId="{51260B39-97F1-4338-A4FC-9A4DA3B921EF}" type="pres">
      <dgm:prSet presAssocID="{F40F9C24-C643-4D2F-92CD-AC7A8036B136}" presName="spaceBetweenRectangles" presStyleCnt="0"/>
      <dgm:spPr/>
    </dgm:pt>
    <dgm:pt modelId="{007D1079-47BA-4C67-BD6C-47CE064A1954}" type="pres">
      <dgm:prSet presAssocID="{274F4FC4-6F45-489F-9D70-45BCF66FF24A}" presName="parentLin" presStyleCnt="0"/>
      <dgm:spPr/>
    </dgm:pt>
    <dgm:pt modelId="{A9E994EC-F0B8-4A07-A812-E02243C2B6ED}" type="pres">
      <dgm:prSet presAssocID="{274F4FC4-6F45-489F-9D70-45BCF66FF24A}" presName="parentLeftMargin" presStyleLbl="node1" presStyleIdx="0" presStyleCnt="5"/>
      <dgm:spPr/>
      <dgm:t>
        <a:bodyPr/>
        <a:lstStyle/>
        <a:p>
          <a:endParaRPr lang="ru-RU"/>
        </a:p>
      </dgm:t>
    </dgm:pt>
    <dgm:pt modelId="{CDE7B1EA-4F4A-486A-B238-BFF7D51A5769}" type="pres">
      <dgm:prSet presAssocID="{274F4FC4-6F45-489F-9D70-45BCF66FF24A}" presName="parentText" presStyleLbl="node1" presStyleIdx="1" presStyleCnt="5" custScaleX="128913">
        <dgm:presLayoutVars>
          <dgm:chMax val="0"/>
          <dgm:bulletEnabled val="1"/>
        </dgm:presLayoutVars>
      </dgm:prSet>
      <dgm:spPr/>
      <dgm:t>
        <a:bodyPr/>
        <a:lstStyle/>
        <a:p>
          <a:endParaRPr lang="ru-RU"/>
        </a:p>
      </dgm:t>
    </dgm:pt>
    <dgm:pt modelId="{5E37EB96-DCBE-4659-B3D4-F7E814BBF7DA}" type="pres">
      <dgm:prSet presAssocID="{274F4FC4-6F45-489F-9D70-45BCF66FF24A}" presName="negativeSpace" presStyleCnt="0"/>
      <dgm:spPr/>
    </dgm:pt>
    <dgm:pt modelId="{634847F2-6C7D-49AC-A11F-3538A5F3521D}" type="pres">
      <dgm:prSet presAssocID="{274F4FC4-6F45-489F-9D70-45BCF66FF24A}" presName="childText" presStyleLbl="conFgAcc1" presStyleIdx="1" presStyleCnt="5">
        <dgm:presLayoutVars>
          <dgm:bulletEnabled val="1"/>
        </dgm:presLayoutVars>
      </dgm:prSet>
      <dgm:spPr/>
    </dgm:pt>
    <dgm:pt modelId="{E086FF15-AC78-4E9F-B3BA-3CE5C509CA26}" type="pres">
      <dgm:prSet presAssocID="{2243F103-0D36-4295-A683-5EED55CB2787}" presName="spaceBetweenRectangles" presStyleCnt="0"/>
      <dgm:spPr/>
    </dgm:pt>
    <dgm:pt modelId="{D4A013B0-8BC0-4EBD-849D-D5B06B0CFD5A}" type="pres">
      <dgm:prSet presAssocID="{8674DEED-8CE1-46DF-B073-C626F1EAE761}" presName="parentLin" presStyleCnt="0"/>
      <dgm:spPr/>
    </dgm:pt>
    <dgm:pt modelId="{2D9CAF79-AA5F-4FD0-B40F-020B9B4BD681}" type="pres">
      <dgm:prSet presAssocID="{8674DEED-8CE1-46DF-B073-C626F1EAE761}" presName="parentLeftMargin" presStyleLbl="node1" presStyleIdx="1" presStyleCnt="5"/>
      <dgm:spPr/>
      <dgm:t>
        <a:bodyPr/>
        <a:lstStyle/>
        <a:p>
          <a:endParaRPr lang="ru-RU"/>
        </a:p>
      </dgm:t>
    </dgm:pt>
    <dgm:pt modelId="{72D6F694-211B-4AFF-9DDB-4571C3EF8FBB}" type="pres">
      <dgm:prSet presAssocID="{8674DEED-8CE1-46DF-B073-C626F1EAE761}" presName="parentText" presStyleLbl="node1" presStyleIdx="2" presStyleCnt="5" custScaleX="129229">
        <dgm:presLayoutVars>
          <dgm:chMax val="0"/>
          <dgm:bulletEnabled val="1"/>
        </dgm:presLayoutVars>
      </dgm:prSet>
      <dgm:spPr/>
      <dgm:t>
        <a:bodyPr/>
        <a:lstStyle/>
        <a:p>
          <a:endParaRPr lang="ru-RU"/>
        </a:p>
      </dgm:t>
    </dgm:pt>
    <dgm:pt modelId="{45872604-B3F6-4068-B39D-3EFC8A38E033}" type="pres">
      <dgm:prSet presAssocID="{8674DEED-8CE1-46DF-B073-C626F1EAE761}" presName="negativeSpace" presStyleCnt="0"/>
      <dgm:spPr/>
    </dgm:pt>
    <dgm:pt modelId="{70E07EE7-FC1E-41DB-9D33-A082E6C59DD5}" type="pres">
      <dgm:prSet presAssocID="{8674DEED-8CE1-46DF-B073-C626F1EAE761}" presName="childText" presStyleLbl="conFgAcc1" presStyleIdx="2" presStyleCnt="5">
        <dgm:presLayoutVars>
          <dgm:bulletEnabled val="1"/>
        </dgm:presLayoutVars>
      </dgm:prSet>
      <dgm:spPr/>
    </dgm:pt>
    <dgm:pt modelId="{EC89765C-BAE8-4231-B654-78E8ECDD9338}" type="pres">
      <dgm:prSet presAssocID="{BE0BA1D0-97A1-4D02-BC00-263A30E60EC4}" presName="spaceBetweenRectangles" presStyleCnt="0"/>
      <dgm:spPr/>
    </dgm:pt>
    <dgm:pt modelId="{21A1E3CA-C8A6-476F-9FEB-4ADCA831D414}" type="pres">
      <dgm:prSet presAssocID="{904F126A-3D03-419A-B9E9-13039364DA4D}" presName="parentLin" presStyleCnt="0"/>
      <dgm:spPr/>
    </dgm:pt>
    <dgm:pt modelId="{4BC14270-E47A-4B84-A714-977CAB1962EA}" type="pres">
      <dgm:prSet presAssocID="{904F126A-3D03-419A-B9E9-13039364DA4D}" presName="parentLeftMargin" presStyleLbl="node1" presStyleIdx="2" presStyleCnt="5"/>
      <dgm:spPr/>
      <dgm:t>
        <a:bodyPr/>
        <a:lstStyle/>
        <a:p>
          <a:endParaRPr lang="ru-RU"/>
        </a:p>
      </dgm:t>
    </dgm:pt>
    <dgm:pt modelId="{98CAEDB7-A03F-42C8-9DCF-DEDF2F335443}" type="pres">
      <dgm:prSet presAssocID="{904F126A-3D03-419A-B9E9-13039364DA4D}" presName="parentText" presStyleLbl="node1" presStyleIdx="3" presStyleCnt="5" custScaleX="129035">
        <dgm:presLayoutVars>
          <dgm:chMax val="0"/>
          <dgm:bulletEnabled val="1"/>
        </dgm:presLayoutVars>
      </dgm:prSet>
      <dgm:spPr/>
      <dgm:t>
        <a:bodyPr/>
        <a:lstStyle/>
        <a:p>
          <a:endParaRPr lang="ru-RU"/>
        </a:p>
      </dgm:t>
    </dgm:pt>
    <dgm:pt modelId="{17909451-0B97-4D7D-9F4A-1A55AA70D47B}" type="pres">
      <dgm:prSet presAssocID="{904F126A-3D03-419A-B9E9-13039364DA4D}" presName="negativeSpace" presStyleCnt="0"/>
      <dgm:spPr/>
    </dgm:pt>
    <dgm:pt modelId="{33C5D10E-3B81-411B-9173-C74C7476834D}" type="pres">
      <dgm:prSet presAssocID="{904F126A-3D03-419A-B9E9-13039364DA4D}" presName="childText" presStyleLbl="conFgAcc1" presStyleIdx="3" presStyleCnt="5">
        <dgm:presLayoutVars>
          <dgm:bulletEnabled val="1"/>
        </dgm:presLayoutVars>
      </dgm:prSet>
      <dgm:spPr/>
    </dgm:pt>
    <dgm:pt modelId="{025FA595-3587-49E9-9C75-850E3BE11F05}" type="pres">
      <dgm:prSet presAssocID="{4E2A646E-3D99-4994-AA83-283B92E4FFB2}" presName="spaceBetweenRectangles" presStyleCnt="0"/>
      <dgm:spPr/>
    </dgm:pt>
    <dgm:pt modelId="{7E738D00-7549-4C1B-8487-127E73055F07}" type="pres">
      <dgm:prSet presAssocID="{D5168B7A-9424-4DF6-980D-248630246745}" presName="parentLin" presStyleCnt="0"/>
      <dgm:spPr/>
    </dgm:pt>
    <dgm:pt modelId="{9AB8C424-03E3-4A00-BC01-C5659740DD58}" type="pres">
      <dgm:prSet presAssocID="{D5168B7A-9424-4DF6-980D-248630246745}" presName="parentLeftMargin" presStyleLbl="node1" presStyleIdx="3" presStyleCnt="5"/>
      <dgm:spPr/>
      <dgm:t>
        <a:bodyPr/>
        <a:lstStyle/>
        <a:p>
          <a:endParaRPr lang="ru-RU"/>
        </a:p>
      </dgm:t>
    </dgm:pt>
    <dgm:pt modelId="{D7D73980-55B7-44F5-B641-76423462EF5B}" type="pres">
      <dgm:prSet presAssocID="{D5168B7A-9424-4DF6-980D-248630246745}" presName="parentText" presStyleLbl="node1" presStyleIdx="4" presStyleCnt="5" custScaleX="128914">
        <dgm:presLayoutVars>
          <dgm:chMax val="0"/>
          <dgm:bulletEnabled val="1"/>
        </dgm:presLayoutVars>
      </dgm:prSet>
      <dgm:spPr/>
      <dgm:t>
        <a:bodyPr/>
        <a:lstStyle/>
        <a:p>
          <a:endParaRPr lang="ru-RU"/>
        </a:p>
      </dgm:t>
    </dgm:pt>
    <dgm:pt modelId="{05591E00-9EAB-4317-871D-3B9AC46B6F80}" type="pres">
      <dgm:prSet presAssocID="{D5168B7A-9424-4DF6-980D-248630246745}" presName="negativeSpace" presStyleCnt="0"/>
      <dgm:spPr/>
    </dgm:pt>
    <dgm:pt modelId="{DD28B040-7D7B-4F3B-ACD8-50260EDF5CD9}" type="pres">
      <dgm:prSet presAssocID="{D5168B7A-9424-4DF6-980D-248630246745}" presName="childText" presStyleLbl="conFgAcc1" presStyleIdx="4" presStyleCnt="5">
        <dgm:presLayoutVars>
          <dgm:bulletEnabled val="1"/>
        </dgm:presLayoutVars>
      </dgm:prSet>
      <dgm:spPr/>
    </dgm:pt>
  </dgm:ptLst>
  <dgm:cxnLst>
    <dgm:cxn modelId="{F7EF503D-8A59-4BBD-8348-636FCAA41987}" srcId="{4D3DD09E-E68D-4540-A06F-6476E1968CCE}" destId="{D5168B7A-9424-4DF6-980D-248630246745}" srcOrd="4" destOrd="0" parTransId="{68C036E7-92B8-4BC5-B987-A68046863BB6}" sibTransId="{03819523-6BA1-4341-BD8D-72B8E1ACFFE9}"/>
    <dgm:cxn modelId="{D554B3D4-0F99-4155-9038-32E1910CDFBC}" srcId="{4D3DD09E-E68D-4540-A06F-6476E1968CCE}" destId="{B110510E-BA70-4A40-96E3-FBD846741B67}" srcOrd="0" destOrd="0" parTransId="{7B802B14-CE5B-4771-95C2-FA206E4806CE}" sibTransId="{F40F9C24-C643-4D2F-92CD-AC7A8036B136}"/>
    <dgm:cxn modelId="{AC527A32-EADD-4539-B71D-35ACDDB254B7}" type="presOf" srcId="{904F126A-3D03-419A-B9E9-13039364DA4D}" destId="{4BC14270-E47A-4B84-A714-977CAB1962EA}" srcOrd="0" destOrd="0" presId="urn:microsoft.com/office/officeart/2005/8/layout/list1"/>
    <dgm:cxn modelId="{A58FD64E-D927-41B3-8462-0A565C787C6D}" type="presOf" srcId="{904F126A-3D03-419A-B9E9-13039364DA4D}" destId="{98CAEDB7-A03F-42C8-9DCF-DEDF2F335443}" srcOrd="1" destOrd="0" presId="urn:microsoft.com/office/officeart/2005/8/layout/list1"/>
    <dgm:cxn modelId="{96EC410F-C0C2-42D7-85A8-193DC1B7E9F3}" type="presOf" srcId="{274F4FC4-6F45-489F-9D70-45BCF66FF24A}" destId="{A9E994EC-F0B8-4A07-A812-E02243C2B6ED}" srcOrd="0" destOrd="0" presId="urn:microsoft.com/office/officeart/2005/8/layout/list1"/>
    <dgm:cxn modelId="{1D9870D4-D69F-4465-AEB3-072E6E7F9572}" type="presOf" srcId="{B110510E-BA70-4A40-96E3-FBD846741B67}" destId="{BA0CED70-B93D-4E00-ACAB-4DE5756A4BBE}" srcOrd="1" destOrd="0" presId="urn:microsoft.com/office/officeart/2005/8/layout/list1"/>
    <dgm:cxn modelId="{CB144626-9FC3-4C30-A76F-C50DA30C181B}" type="presOf" srcId="{B110510E-BA70-4A40-96E3-FBD846741B67}" destId="{AB94DA86-79A4-418B-A587-B0C967B78A23}" srcOrd="0" destOrd="0" presId="urn:microsoft.com/office/officeart/2005/8/layout/list1"/>
    <dgm:cxn modelId="{B368EAE4-34F4-406F-B2AD-86B7D2FE1995}" type="presOf" srcId="{8674DEED-8CE1-46DF-B073-C626F1EAE761}" destId="{72D6F694-211B-4AFF-9DDB-4571C3EF8FBB}" srcOrd="1" destOrd="0" presId="urn:microsoft.com/office/officeart/2005/8/layout/list1"/>
    <dgm:cxn modelId="{9D4A1354-460D-4276-9E97-B4B95A3CF1A6}" srcId="{4D3DD09E-E68D-4540-A06F-6476E1968CCE}" destId="{904F126A-3D03-419A-B9E9-13039364DA4D}" srcOrd="3" destOrd="0" parTransId="{CAED3F50-CF52-4FC9-A348-E6A436ACF162}" sibTransId="{4E2A646E-3D99-4994-AA83-283B92E4FFB2}"/>
    <dgm:cxn modelId="{2FAD464C-A657-45DF-A6FF-DC5D98A933AA}" type="presOf" srcId="{4D3DD09E-E68D-4540-A06F-6476E1968CCE}" destId="{78D2741F-964C-4A87-BCB7-139B653C726E}" srcOrd="0" destOrd="0" presId="urn:microsoft.com/office/officeart/2005/8/layout/list1"/>
    <dgm:cxn modelId="{EA7FF70E-6213-4FED-9083-FD9197302A03}" type="presOf" srcId="{D5168B7A-9424-4DF6-980D-248630246745}" destId="{D7D73980-55B7-44F5-B641-76423462EF5B}" srcOrd="1" destOrd="0" presId="urn:microsoft.com/office/officeart/2005/8/layout/list1"/>
    <dgm:cxn modelId="{A6F7A480-327C-4E3C-BCF6-9BA5CEA953A1}" type="presOf" srcId="{D5168B7A-9424-4DF6-980D-248630246745}" destId="{9AB8C424-03E3-4A00-BC01-C5659740DD58}" srcOrd="0" destOrd="0" presId="urn:microsoft.com/office/officeart/2005/8/layout/list1"/>
    <dgm:cxn modelId="{BD81F5B7-FF2F-4302-9B5E-666C18F1423D}" srcId="{4D3DD09E-E68D-4540-A06F-6476E1968CCE}" destId="{274F4FC4-6F45-489F-9D70-45BCF66FF24A}" srcOrd="1" destOrd="0" parTransId="{C704C1E5-A9C6-4654-B7E9-2E9ACF173539}" sibTransId="{2243F103-0D36-4295-A683-5EED55CB2787}"/>
    <dgm:cxn modelId="{7ED9B983-7B6C-4DA5-9B1F-16E760ADF5A9}" type="presOf" srcId="{274F4FC4-6F45-489F-9D70-45BCF66FF24A}" destId="{CDE7B1EA-4F4A-486A-B238-BFF7D51A5769}" srcOrd="1" destOrd="0" presId="urn:microsoft.com/office/officeart/2005/8/layout/list1"/>
    <dgm:cxn modelId="{FA0C9ED9-BA02-43CD-AA95-B9F6B9291963}" type="presOf" srcId="{8674DEED-8CE1-46DF-B073-C626F1EAE761}" destId="{2D9CAF79-AA5F-4FD0-B40F-020B9B4BD681}" srcOrd="0" destOrd="0" presId="urn:microsoft.com/office/officeart/2005/8/layout/list1"/>
    <dgm:cxn modelId="{0AAB368C-495D-470E-83E2-C13552DA0E17}" srcId="{4D3DD09E-E68D-4540-A06F-6476E1968CCE}" destId="{8674DEED-8CE1-46DF-B073-C626F1EAE761}" srcOrd="2" destOrd="0" parTransId="{1E86361E-69E7-4951-895A-5A7C35BC633D}" sibTransId="{BE0BA1D0-97A1-4D02-BC00-263A30E60EC4}"/>
    <dgm:cxn modelId="{505B4462-B662-4326-A578-02CEE3C4DBA0}" type="presParOf" srcId="{78D2741F-964C-4A87-BCB7-139B653C726E}" destId="{02B8AF0A-0949-49D7-BA31-D6B23526F3EA}" srcOrd="0" destOrd="0" presId="urn:microsoft.com/office/officeart/2005/8/layout/list1"/>
    <dgm:cxn modelId="{06875310-EF05-408F-90E0-37715D60E026}" type="presParOf" srcId="{02B8AF0A-0949-49D7-BA31-D6B23526F3EA}" destId="{AB94DA86-79A4-418B-A587-B0C967B78A23}" srcOrd="0" destOrd="0" presId="urn:microsoft.com/office/officeart/2005/8/layout/list1"/>
    <dgm:cxn modelId="{DC2DC76C-4E15-44E1-9BBF-7DBAB6BD1668}" type="presParOf" srcId="{02B8AF0A-0949-49D7-BA31-D6B23526F3EA}" destId="{BA0CED70-B93D-4E00-ACAB-4DE5756A4BBE}" srcOrd="1" destOrd="0" presId="urn:microsoft.com/office/officeart/2005/8/layout/list1"/>
    <dgm:cxn modelId="{4C98CF11-16F4-4BE0-8B6D-A95FCC01571B}" type="presParOf" srcId="{78D2741F-964C-4A87-BCB7-139B653C726E}" destId="{013A741D-4340-4541-B104-5751C48AD834}" srcOrd="1" destOrd="0" presId="urn:microsoft.com/office/officeart/2005/8/layout/list1"/>
    <dgm:cxn modelId="{3FB77578-B42A-404E-9647-45E14581978B}" type="presParOf" srcId="{78D2741F-964C-4A87-BCB7-139B653C726E}" destId="{F296BF95-745E-45A9-BBEF-06009434DB46}" srcOrd="2" destOrd="0" presId="urn:microsoft.com/office/officeart/2005/8/layout/list1"/>
    <dgm:cxn modelId="{7FBA811C-D7DA-46A0-BAD0-A32AECB04C55}" type="presParOf" srcId="{78D2741F-964C-4A87-BCB7-139B653C726E}" destId="{51260B39-97F1-4338-A4FC-9A4DA3B921EF}" srcOrd="3" destOrd="0" presId="urn:microsoft.com/office/officeart/2005/8/layout/list1"/>
    <dgm:cxn modelId="{34DDAA68-F54D-45CD-8118-C32CDC03986D}" type="presParOf" srcId="{78D2741F-964C-4A87-BCB7-139B653C726E}" destId="{007D1079-47BA-4C67-BD6C-47CE064A1954}" srcOrd="4" destOrd="0" presId="urn:microsoft.com/office/officeart/2005/8/layout/list1"/>
    <dgm:cxn modelId="{31A6DF19-F10E-4C4E-A59F-3795A64F8023}" type="presParOf" srcId="{007D1079-47BA-4C67-BD6C-47CE064A1954}" destId="{A9E994EC-F0B8-4A07-A812-E02243C2B6ED}" srcOrd="0" destOrd="0" presId="urn:microsoft.com/office/officeart/2005/8/layout/list1"/>
    <dgm:cxn modelId="{FD60D990-81D0-42B4-8DF1-F162D09A2C13}" type="presParOf" srcId="{007D1079-47BA-4C67-BD6C-47CE064A1954}" destId="{CDE7B1EA-4F4A-486A-B238-BFF7D51A5769}" srcOrd="1" destOrd="0" presId="urn:microsoft.com/office/officeart/2005/8/layout/list1"/>
    <dgm:cxn modelId="{BB33D11E-C7AD-46DB-8C83-03298B848CE8}" type="presParOf" srcId="{78D2741F-964C-4A87-BCB7-139B653C726E}" destId="{5E37EB96-DCBE-4659-B3D4-F7E814BBF7DA}" srcOrd="5" destOrd="0" presId="urn:microsoft.com/office/officeart/2005/8/layout/list1"/>
    <dgm:cxn modelId="{11BB419E-6D91-4B48-A033-9ABC30019FC8}" type="presParOf" srcId="{78D2741F-964C-4A87-BCB7-139B653C726E}" destId="{634847F2-6C7D-49AC-A11F-3538A5F3521D}" srcOrd="6" destOrd="0" presId="urn:microsoft.com/office/officeart/2005/8/layout/list1"/>
    <dgm:cxn modelId="{A3722462-7DD6-4CDE-A88D-A3D16975B69C}" type="presParOf" srcId="{78D2741F-964C-4A87-BCB7-139B653C726E}" destId="{E086FF15-AC78-4E9F-B3BA-3CE5C509CA26}" srcOrd="7" destOrd="0" presId="urn:microsoft.com/office/officeart/2005/8/layout/list1"/>
    <dgm:cxn modelId="{7BD96300-3276-43CA-93D3-82D5CBA159F1}" type="presParOf" srcId="{78D2741F-964C-4A87-BCB7-139B653C726E}" destId="{D4A013B0-8BC0-4EBD-849D-D5B06B0CFD5A}" srcOrd="8" destOrd="0" presId="urn:microsoft.com/office/officeart/2005/8/layout/list1"/>
    <dgm:cxn modelId="{6E8626B8-915E-4D63-8234-2501E4705FBB}" type="presParOf" srcId="{D4A013B0-8BC0-4EBD-849D-D5B06B0CFD5A}" destId="{2D9CAF79-AA5F-4FD0-B40F-020B9B4BD681}" srcOrd="0" destOrd="0" presId="urn:microsoft.com/office/officeart/2005/8/layout/list1"/>
    <dgm:cxn modelId="{3085A26A-BCDF-48DC-AC37-B7789393784A}" type="presParOf" srcId="{D4A013B0-8BC0-4EBD-849D-D5B06B0CFD5A}" destId="{72D6F694-211B-4AFF-9DDB-4571C3EF8FBB}" srcOrd="1" destOrd="0" presId="urn:microsoft.com/office/officeart/2005/8/layout/list1"/>
    <dgm:cxn modelId="{3B98F1A5-96CA-45A8-9B20-3B079D730B4C}" type="presParOf" srcId="{78D2741F-964C-4A87-BCB7-139B653C726E}" destId="{45872604-B3F6-4068-B39D-3EFC8A38E033}" srcOrd="9" destOrd="0" presId="urn:microsoft.com/office/officeart/2005/8/layout/list1"/>
    <dgm:cxn modelId="{DA8DA4C0-BFE9-48AF-B3BF-AFB2167660DE}" type="presParOf" srcId="{78D2741F-964C-4A87-BCB7-139B653C726E}" destId="{70E07EE7-FC1E-41DB-9D33-A082E6C59DD5}" srcOrd="10" destOrd="0" presId="urn:microsoft.com/office/officeart/2005/8/layout/list1"/>
    <dgm:cxn modelId="{85C7937A-5B27-4557-B36D-57CEA426F35E}" type="presParOf" srcId="{78D2741F-964C-4A87-BCB7-139B653C726E}" destId="{EC89765C-BAE8-4231-B654-78E8ECDD9338}" srcOrd="11" destOrd="0" presId="urn:microsoft.com/office/officeart/2005/8/layout/list1"/>
    <dgm:cxn modelId="{4648B086-B4FF-44FF-BA5C-601DBCEC38F7}" type="presParOf" srcId="{78D2741F-964C-4A87-BCB7-139B653C726E}" destId="{21A1E3CA-C8A6-476F-9FEB-4ADCA831D414}" srcOrd="12" destOrd="0" presId="urn:microsoft.com/office/officeart/2005/8/layout/list1"/>
    <dgm:cxn modelId="{3A149C3A-FAEB-4D09-A782-AA60C3AD5879}" type="presParOf" srcId="{21A1E3CA-C8A6-476F-9FEB-4ADCA831D414}" destId="{4BC14270-E47A-4B84-A714-977CAB1962EA}" srcOrd="0" destOrd="0" presId="urn:microsoft.com/office/officeart/2005/8/layout/list1"/>
    <dgm:cxn modelId="{C8F265A9-3339-46BA-A959-E627F713DBC0}" type="presParOf" srcId="{21A1E3CA-C8A6-476F-9FEB-4ADCA831D414}" destId="{98CAEDB7-A03F-42C8-9DCF-DEDF2F335443}" srcOrd="1" destOrd="0" presId="urn:microsoft.com/office/officeart/2005/8/layout/list1"/>
    <dgm:cxn modelId="{590B3904-387B-43C3-AC44-80FD2AD7F8CC}" type="presParOf" srcId="{78D2741F-964C-4A87-BCB7-139B653C726E}" destId="{17909451-0B97-4D7D-9F4A-1A55AA70D47B}" srcOrd="13" destOrd="0" presId="urn:microsoft.com/office/officeart/2005/8/layout/list1"/>
    <dgm:cxn modelId="{4BDC59F4-340E-4D7C-BA70-1813A7688EE9}" type="presParOf" srcId="{78D2741F-964C-4A87-BCB7-139B653C726E}" destId="{33C5D10E-3B81-411B-9173-C74C7476834D}" srcOrd="14" destOrd="0" presId="urn:microsoft.com/office/officeart/2005/8/layout/list1"/>
    <dgm:cxn modelId="{518A3DF3-ACA7-4F25-BEEF-0DC1E8CB16FA}" type="presParOf" srcId="{78D2741F-964C-4A87-BCB7-139B653C726E}" destId="{025FA595-3587-49E9-9C75-850E3BE11F05}" srcOrd="15" destOrd="0" presId="urn:microsoft.com/office/officeart/2005/8/layout/list1"/>
    <dgm:cxn modelId="{389AA30F-A06C-4A73-A688-AD5934B486CF}" type="presParOf" srcId="{78D2741F-964C-4A87-BCB7-139B653C726E}" destId="{7E738D00-7549-4C1B-8487-127E73055F07}" srcOrd="16" destOrd="0" presId="urn:microsoft.com/office/officeart/2005/8/layout/list1"/>
    <dgm:cxn modelId="{F284A5EA-610E-47AE-8439-7ADADD5EE2B1}" type="presParOf" srcId="{7E738D00-7549-4C1B-8487-127E73055F07}" destId="{9AB8C424-03E3-4A00-BC01-C5659740DD58}" srcOrd="0" destOrd="0" presId="urn:microsoft.com/office/officeart/2005/8/layout/list1"/>
    <dgm:cxn modelId="{6F2016F6-132C-4CC0-BE9E-806303CAFB76}" type="presParOf" srcId="{7E738D00-7549-4C1B-8487-127E73055F07}" destId="{D7D73980-55B7-44F5-B641-76423462EF5B}" srcOrd="1" destOrd="0" presId="urn:microsoft.com/office/officeart/2005/8/layout/list1"/>
    <dgm:cxn modelId="{0B6EF0A4-4594-4F42-87C6-E0B1A5D52F86}" type="presParOf" srcId="{78D2741F-964C-4A87-BCB7-139B653C726E}" destId="{05591E00-9EAB-4317-871D-3B9AC46B6F80}" srcOrd="17" destOrd="0" presId="urn:microsoft.com/office/officeart/2005/8/layout/list1"/>
    <dgm:cxn modelId="{FC2322A4-CA6B-4FCA-AA0F-72C884105C67}" type="presParOf" srcId="{78D2741F-964C-4A87-BCB7-139B653C726E}" destId="{DD28B040-7D7B-4F3B-ACD8-50260EDF5CD9}" srcOrd="18" destOrd="0" presId="urn:microsoft.com/office/officeart/2005/8/layout/list1"/>
  </dgm:cxnLst>
  <dgm:bg/>
  <dgm:whole/>
</dgm:dataModel>
</file>

<file path=ppt/diagrams/data4.xml><?xml version="1.0" encoding="utf-8"?>
<dgm:dataModel xmlns:dgm="http://schemas.openxmlformats.org/drawingml/2006/diagram" xmlns:a="http://schemas.openxmlformats.org/drawingml/2006/main">
  <dgm:ptLst>
    <dgm:pt modelId="{A6FDD5A0-D33E-4017-9151-886D140D0EB8}" type="doc">
      <dgm:prSet loTypeId="urn:microsoft.com/office/officeart/2005/8/layout/hierarchy3" loCatId="list" qsTypeId="urn:microsoft.com/office/officeart/2005/8/quickstyle/simple1" qsCatId="simple" csTypeId="urn:microsoft.com/office/officeart/2005/8/colors/accent1_2" csCatId="accent1" phldr="1"/>
      <dgm:spPr/>
      <dgm:t>
        <a:bodyPr/>
        <a:lstStyle/>
        <a:p>
          <a:endParaRPr lang="ru-RU"/>
        </a:p>
      </dgm:t>
    </dgm:pt>
    <dgm:pt modelId="{E8D74C2E-2F67-42E6-812B-6FF37FCE36E5}">
      <dgm:prSet phldrT="[Текст]" custT="1"/>
      <dgm:spPr/>
      <dgm:t>
        <a:bodyPr/>
        <a:lstStyle/>
        <a:p>
          <a:pPr algn="just"/>
          <a:r>
            <a:rPr lang="ru-RU" sz="1600" dirty="0" smtClean="0">
              <a:latin typeface="Trebuchet MS" pitchFamily="34" charset="0"/>
            </a:rPr>
            <a:t>Для оперативного перевода оборота маркируемой алкогольной продукции в поштучный учет ЕГАИС в форматно-логический контроль будет введен ряд изменений:</a:t>
          </a:r>
          <a:endParaRPr lang="ru-RU" sz="1600" dirty="0">
            <a:latin typeface="Trebuchet MS" pitchFamily="34" charset="0"/>
          </a:endParaRPr>
        </a:p>
      </dgm:t>
    </dgm:pt>
    <dgm:pt modelId="{6621F86E-CC56-4244-9996-4F239ECD3B16}" type="parTrans" cxnId="{39E37C87-9420-4C04-9509-3008329D2646}">
      <dgm:prSet/>
      <dgm:spPr/>
      <dgm:t>
        <a:bodyPr/>
        <a:lstStyle/>
        <a:p>
          <a:pPr algn="just"/>
          <a:endParaRPr lang="ru-RU" sz="1600">
            <a:latin typeface="Trebuchet MS" pitchFamily="34" charset="0"/>
          </a:endParaRPr>
        </a:p>
      </dgm:t>
    </dgm:pt>
    <dgm:pt modelId="{529573B6-7D04-47EC-9217-DA7DACFD2E4D}" type="sibTrans" cxnId="{39E37C87-9420-4C04-9509-3008329D2646}">
      <dgm:prSet/>
      <dgm:spPr/>
      <dgm:t>
        <a:bodyPr/>
        <a:lstStyle/>
        <a:p>
          <a:pPr algn="just"/>
          <a:endParaRPr lang="ru-RU" sz="1600">
            <a:latin typeface="Trebuchet MS" pitchFamily="34" charset="0"/>
          </a:endParaRPr>
        </a:p>
      </dgm:t>
    </dgm:pt>
    <dgm:pt modelId="{81F36672-8444-4775-B56F-3C8F80883E9B}">
      <dgm:prSet phldrT="[Текст]" custT="1"/>
      <dgm:spPr/>
      <dgm:t>
        <a:bodyPr/>
        <a:lstStyle/>
        <a:p>
          <a:pPr algn="just"/>
          <a:r>
            <a:rPr lang="ru-RU" sz="1600" dirty="0" smtClean="0">
              <a:latin typeface="Trebuchet MS" pitchFamily="34" charset="0"/>
            </a:rPr>
            <a:t>с 01.06.2019 при фиксации в ЕГАИС отчета о производстве продукции, оклеенной марками старого образца, будет требоваться обязательное указание всех идентификаторов ЕГАИС;</a:t>
          </a:r>
          <a:endParaRPr lang="ru-RU" sz="1600" dirty="0">
            <a:latin typeface="Trebuchet MS" pitchFamily="34" charset="0"/>
          </a:endParaRPr>
        </a:p>
      </dgm:t>
    </dgm:pt>
    <dgm:pt modelId="{BAB92022-BA72-47EC-9C22-6ED0ADED9FB1}" type="parTrans" cxnId="{F1296C60-2304-439C-946A-A1F3173073BA}">
      <dgm:prSet/>
      <dgm:spPr/>
      <dgm:t>
        <a:bodyPr/>
        <a:lstStyle/>
        <a:p>
          <a:pPr algn="just"/>
          <a:endParaRPr lang="ru-RU" sz="1600">
            <a:latin typeface="Trebuchet MS" pitchFamily="34" charset="0"/>
          </a:endParaRPr>
        </a:p>
      </dgm:t>
    </dgm:pt>
    <dgm:pt modelId="{105FB544-5DB2-4FBC-895C-F60D920FD121}" type="sibTrans" cxnId="{F1296C60-2304-439C-946A-A1F3173073BA}">
      <dgm:prSet/>
      <dgm:spPr/>
      <dgm:t>
        <a:bodyPr/>
        <a:lstStyle/>
        <a:p>
          <a:pPr algn="just"/>
          <a:endParaRPr lang="ru-RU" sz="1600">
            <a:latin typeface="Trebuchet MS" pitchFamily="34" charset="0"/>
          </a:endParaRPr>
        </a:p>
      </dgm:t>
    </dgm:pt>
    <dgm:pt modelId="{2BC77BC9-A011-4FA5-B8F3-E9370A2AE62F}">
      <dgm:prSet phldrT="[Текст]" custT="1"/>
      <dgm:spPr/>
      <dgm:t>
        <a:bodyPr/>
        <a:lstStyle/>
        <a:p>
          <a:pPr algn="just"/>
          <a:r>
            <a:rPr lang="ru-RU" sz="1600" dirty="0" smtClean="0">
              <a:latin typeface="Trebuchet MS" pitchFamily="34" charset="0"/>
            </a:rPr>
            <a:t>с 01.07.2019 при фиксации отгрузки отечественной продукции, оклеенной марками старого образца, от ее производителя будет требоваться обязательное указание всех идентификаторов ЕГАИС;</a:t>
          </a:r>
          <a:endParaRPr lang="ru-RU" sz="1600" dirty="0">
            <a:latin typeface="Trebuchet MS" pitchFamily="34" charset="0"/>
          </a:endParaRPr>
        </a:p>
      </dgm:t>
    </dgm:pt>
    <dgm:pt modelId="{3EBA8116-E49D-4F86-BA5F-DBD804C98F01}" type="parTrans" cxnId="{894BA948-A5DE-43C2-AA3A-CA06800D49BA}">
      <dgm:prSet/>
      <dgm:spPr/>
      <dgm:t>
        <a:bodyPr/>
        <a:lstStyle/>
        <a:p>
          <a:pPr algn="just"/>
          <a:endParaRPr lang="ru-RU" sz="1600">
            <a:latin typeface="Trebuchet MS" pitchFamily="34" charset="0"/>
          </a:endParaRPr>
        </a:p>
      </dgm:t>
    </dgm:pt>
    <dgm:pt modelId="{4033D650-88EF-412C-9D26-7181BAA4FD4E}" type="sibTrans" cxnId="{894BA948-A5DE-43C2-AA3A-CA06800D49BA}">
      <dgm:prSet/>
      <dgm:spPr/>
      <dgm:t>
        <a:bodyPr/>
        <a:lstStyle/>
        <a:p>
          <a:pPr algn="just"/>
          <a:endParaRPr lang="ru-RU" sz="1600">
            <a:latin typeface="Trebuchet MS" pitchFamily="34" charset="0"/>
          </a:endParaRPr>
        </a:p>
      </dgm:t>
    </dgm:pt>
    <dgm:pt modelId="{4B88E65E-D083-4A9A-A883-618538ED16D1}">
      <dgm:prSet phldrT="[Текст]" custT="1"/>
      <dgm:spPr/>
      <dgm:t>
        <a:bodyPr/>
        <a:lstStyle/>
        <a:p>
          <a:pPr algn="just"/>
          <a:r>
            <a:rPr lang="ru-RU" sz="1600" dirty="0" smtClean="0">
              <a:latin typeface="Trebuchet MS" pitchFamily="34" charset="0"/>
            </a:rPr>
            <a:t>с 15.01.2020 при фиксации в ЕГАИС отчета об импорте продукции, оклеенной марками старого образца, будет требоваться обязательное указание всех идентификаторов ЕГАИС;</a:t>
          </a:r>
          <a:endParaRPr lang="ru-RU" sz="1600" dirty="0">
            <a:latin typeface="Trebuchet MS" pitchFamily="34" charset="0"/>
          </a:endParaRPr>
        </a:p>
      </dgm:t>
    </dgm:pt>
    <dgm:pt modelId="{8E3B532E-024E-48E7-94AB-1366FFCF0487}" type="parTrans" cxnId="{01866D1A-7474-4639-AAAB-E130CDB1D358}">
      <dgm:prSet/>
      <dgm:spPr/>
      <dgm:t>
        <a:bodyPr/>
        <a:lstStyle/>
        <a:p>
          <a:pPr algn="just"/>
          <a:endParaRPr lang="ru-RU" sz="1600">
            <a:latin typeface="Trebuchet MS" pitchFamily="34" charset="0"/>
          </a:endParaRPr>
        </a:p>
      </dgm:t>
    </dgm:pt>
    <dgm:pt modelId="{DFC30419-03DE-4C07-9DDF-C43779C12C75}" type="sibTrans" cxnId="{01866D1A-7474-4639-AAAB-E130CDB1D358}">
      <dgm:prSet/>
      <dgm:spPr/>
      <dgm:t>
        <a:bodyPr/>
        <a:lstStyle/>
        <a:p>
          <a:pPr algn="just"/>
          <a:endParaRPr lang="ru-RU" sz="1600">
            <a:latin typeface="Trebuchet MS" pitchFamily="34" charset="0"/>
          </a:endParaRPr>
        </a:p>
      </dgm:t>
    </dgm:pt>
    <dgm:pt modelId="{C17EB61F-4401-4DDC-B34E-D10686E4CC72}">
      <dgm:prSet phldrT="[Текст]" custT="1"/>
      <dgm:spPr/>
      <dgm:t>
        <a:bodyPr/>
        <a:lstStyle/>
        <a:p>
          <a:pPr algn="just"/>
          <a:r>
            <a:rPr lang="ru-RU" sz="1600" dirty="0" smtClean="0">
              <a:latin typeface="Trebuchet MS" pitchFamily="34" charset="0"/>
            </a:rPr>
            <a:t>с 15.01.2020 при фиксации отгрузки импортной продукции от ее импортера будет требоваться обязательное указание всех идентификаторов ЕГАИС.</a:t>
          </a:r>
          <a:endParaRPr lang="ru-RU" sz="1600" dirty="0">
            <a:latin typeface="Trebuchet MS" pitchFamily="34" charset="0"/>
          </a:endParaRPr>
        </a:p>
      </dgm:t>
    </dgm:pt>
    <dgm:pt modelId="{43C27F0D-B52A-4E36-AD11-D1BE64C47BF9}" type="parTrans" cxnId="{3641BBC3-645F-4586-ADEF-CAEA540C524F}">
      <dgm:prSet/>
      <dgm:spPr/>
      <dgm:t>
        <a:bodyPr/>
        <a:lstStyle/>
        <a:p>
          <a:endParaRPr lang="ru-RU" sz="1600">
            <a:latin typeface="Trebuchet MS" pitchFamily="34" charset="0"/>
          </a:endParaRPr>
        </a:p>
      </dgm:t>
    </dgm:pt>
    <dgm:pt modelId="{F6951D41-E5DD-466F-BC28-2D08A74E7250}" type="sibTrans" cxnId="{3641BBC3-645F-4586-ADEF-CAEA540C524F}">
      <dgm:prSet/>
      <dgm:spPr/>
      <dgm:t>
        <a:bodyPr/>
        <a:lstStyle/>
        <a:p>
          <a:endParaRPr lang="ru-RU" sz="1600">
            <a:latin typeface="Trebuchet MS" pitchFamily="34" charset="0"/>
          </a:endParaRPr>
        </a:p>
      </dgm:t>
    </dgm:pt>
    <dgm:pt modelId="{179954ED-F390-4E3E-AF14-9C3C24533BA5}" type="pres">
      <dgm:prSet presAssocID="{A6FDD5A0-D33E-4017-9151-886D140D0EB8}" presName="diagram" presStyleCnt="0">
        <dgm:presLayoutVars>
          <dgm:chPref val="1"/>
          <dgm:dir/>
          <dgm:animOne val="branch"/>
          <dgm:animLvl val="lvl"/>
          <dgm:resizeHandles/>
        </dgm:presLayoutVars>
      </dgm:prSet>
      <dgm:spPr/>
      <dgm:t>
        <a:bodyPr/>
        <a:lstStyle/>
        <a:p>
          <a:endParaRPr lang="ru-RU"/>
        </a:p>
      </dgm:t>
    </dgm:pt>
    <dgm:pt modelId="{637D7061-2DD2-4D71-B641-8FF88B36EC2B}" type="pres">
      <dgm:prSet presAssocID="{E8D74C2E-2F67-42E6-812B-6FF37FCE36E5}" presName="root" presStyleCnt="0"/>
      <dgm:spPr/>
    </dgm:pt>
    <dgm:pt modelId="{C7011F16-F865-422C-BD41-A6BCFB455638}" type="pres">
      <dgm:prSet presAssocID="{E8D74C2E-2F67-42E6-812B-6FF37FCE36E5}" presName="rootComposite" presStyleCnt="0"/>
      <dgm:spPr/>
    </dgm:pt>
    <dgm:pt modelId="{5361D393-3DD6-493E-8C01-DB87FB21EA04}" type="pres">
      <dgm:prSet presAssocID="{E8D74C2E-2F67-42E6-812B-6FF37FCE36E5}" presName="rootText" presStyleLbl="node1" presStyleIdx="0" presStyleCnt="1" custScaleX="474074" custScaleY="74765" custLinFactNeighborX="-99" custLinFactNeighborY="-36623"/>
      <dgm:spPr/>
      <dgm:t>
        <a:bodyPr/>
        <a:lstStyle/>
        <a:p>
          <a:endParaRPr lang="ru-RU"/>
        </a:p>
      </dgm:t>
    </dgm:pt>
    <dgm:pt modelId="{7C337187-4FA8-466C-9DF5-7581734147C0}" type="pres">
      <dgm:prSet presAssocID="{E8D74C2E-2F67-42E6-812B-6FF37FCE36E5}" presName="rootConnector" presStyleLbl="node1" presStyleIdx="0" presStyleCnt="1"/>
      <dgm:spPr/>
      <dgm:t>
        <a:bodyPr/>
        <a:lstStyle/>
        <a:p>
          <a:endParaRPr lang="ru-RU"/>
        </a:p>
      </dgm:t>
    </dgm:pt>
    <dgm:pt modelId="{80FC4CA5-D352-4525-B67E-268EFA3B0E2B}" type="pres">
      <dgm:prSet presAssocID="{E8D74C2E-2F67-42E6-812B-6FF37FCE36E5}" presName="childShape" presStyleCnt="0"/>
      <dgm:spPr/>
    </dgm:pt>
    <dgm:pt modelId="{52CEE8BE-3A0F-4401-8482-AF69DBCDEF7F}" type="pres">
      <dgm:prSet presAssocID="{BAB92022-BA72-47EC-9C22-6ED0ADED9FB1}" presName="Name13" presStyleLbl="parChTrans1D2" presStyleIdx="0" presStyleCnt="4"/>
      <dgm:spPr/>
      <dgm:t>
        <a:bodyPr/>
        <a:lstStyle/>
        <a:p>
          <a:endParaRPr lang="ru-RU"/>
        </a:p>
      </dgm:t>
    </dgm:pt>
    <dgm:pt modelId="{D5A7E58A-8C99-4088-A4F5-6E068C595F78}" type="pres">
      <dgm:prSet presAssocID="{81F36672-8444-4775-B56F-3C8F80883E9B}" presName="childText" presStyleLbl="bgAcc1" presStyleIdx="0" presStyleCnt="4" custScaleX="498452" custScaleY="92144" custLinFactNeighborX="-31808" custLinFactNeighborY="-27761">
        <dgm:presLayoutVars>
          <dgm:bulletEnabled val="1"/>
        </dgm:presLayoutVars>
      </dgm:prSet>
      <dgm:spPr/>
      <dgm:t>
        <a:bodyPr/>
        <a:lstStyle/>
        <a:p>
          <a:endParaRPr lang="ru-RU"/>
        </a:p>
      </dgm:t>
    </dgm:pt>
    <dgm:pt modelId="{C1FF5928-A3C2-4E04-9987-0EE6FF201D46}" type="pres">
      <dgm:prSet presAssocID="{3EBA8116-E49D-4F86-BA5F-DBD804C98F01}" presName="Name13" presStyleLbl="parChTrans1D2" presStyleIdx="1" presStyleCnt="4"/>
      <dgm:spPr/>
      <dgm:t>
        <a:bodyPr/>
        <a:lstStyle/>
        <a:p>
          <a:endParaRPr lang="ru-RU"/>
        </a:p>
      </dgm:t>
    </dgm:pt>
    <dgm:pt modelId="{23182B29-4137-4E90-A82A-305EE7DD9AEB}" type="pres">
      <dgm:prSet presAssocID="{2BC77BC9-A011-4FA5-B8F3-E9370A2AE62F}" presName="childText" presStyleLbl="bgAcc1" presStyleIdx="1" presStyleCnt="4" custScaleX="498971" custScaleY="80526" custLinFactNeighborX="-32067" custLinFactNeighborY="-41480">
        <dgm:presLayoutVars>
          <dgm:bulletEnabled val="1"/>
        </dgm:presLayoutVars>
      </dgm:prSet>
      <dgm:spPr/>
      <dgm:t>
        <a:bodyPr/>
        <a:lstStyle/>
        <a:p>
          <a:endParaRPr lang="ru-RU"/>
        </a:p>
      </dgm:t>
    </dgm:pt>
    <dgm:pt modelId="{F58798E0-4743-4D43-8BA1-3897D6CCF7AD}" type="pres">
      <dgm:prSet presAssocID="{8E3B532E-024E-48E7-94AB-1366FFCF0487}" presName="Name13" presStyleLbl="parChTrans1D2" presStyleIdx="2" presStyleCnt="4"/>
      <dgm:spPr/>
      <dgm:t>
        <a:bodyPr/>
        <a:lstStyle/>
        <a:p>
          <a:endParaRPr lang="ru-RU"/>
        </a:p>
      </dgm:t>
    </dgm:pt>
    <dgm:pt modelId="{3B522D12-4BE9-4BAF-A9EE-F81E7C23CFAA}" type="pres">
      <dgm:prSet presAssocID="{4B88E65E-D083-4A9A-A883-618538ED16D1}" presName="childText" presStyleLbl="bgAcc1" presStyleIdx="2" presStyleCnt="4" custScaleX="498130" custScaleY="75641" custLinFactNeighborX="-31808" custLinFactNeighborY="-50146">
        <dgm:presLayoutVars>
          <dgm:bulletEnabled val="1"/>
        </dgm:presLayoutVars>
      </dgm:prSet>
      <dgm:spPr/>
      <dgm:t>
        <a:bodyPr/>
        <a:lstStyle/>
        <a:p>
          <a:endParaRPr lang="ru-RU"/>
        </a:p>
      </dgm:t>
    </dgm:pt>
    <dgm:pt modelId="{8491FFDC-528D-4F16-A7F5-23CE13FA9164}" type="pres">
      <dgm:prSet presAssocID="{43C27F0D-B52A-4E36-AD11-D1BE64C47BF9}" presName="Name13" presStyleLbl="parChTrans1D2" presStyleIdx="3" presStyleCnt="4"/>
      <dgm:spPr/>
      <dgm:t>
        <a:bodyPr/>
        <a:lstStyle/>
        <a:p>
          <a:endParaRPr lang="ru-RU"/>
        </a:p>
      </dgm:t>
    </dgm:pt>
    <dgm:pt modelId="{6629747B-D9BE-47DD-B3D4-FD617DDF6A21}" type="pres">
      <dgm:prSet presAssocID="{C17EB61F-4401-4DDC-B34E-D10686E4CC72}" presName="childText" presStyleLbl="bgAcc1" presStyleIdx="3" presStyleCnt="4" custScaleX="505924" custScaleY="76256" custLinFactNeighborX="-34713" custLinFactNeighborY="-48348">
        <dgm:presLayoutVars>
          <dgm:bulletEnabled val="1"/>
        </dgm:presLayoutVars>
      </dgm:prSet>
      <dgm:spPr/>
      <dgm:t>
        <a:bodyPr/>
        <a:lstStyle/>
        <a:p>
          <a:endParaRPr lang="ru-RU"/>
        </a:p>
      </dgm:t>
    </dgm:pt>
  </dgm:ptLst>
  <dgm:cxnLst>
    <dgm:cxn modelId="{2B4864DE-6F95-49EE-A461-622CE15D9927}" type="presOf" srcId="{C17EB61F-4401-4DDC-B34E-D10686E4CC72}" destId="{6629747B-D9BE-47DD-B3D4-FD617DDF6A21}" srcOrd="0" destOrd="0" presId="urn:microsoft.com/office/officeart/2005/8/layout/hierarchy3"/>
    <dgm:cxn modelId="{8E718E17-8887-46D1-8263-A5EFF7D5C22C}" type="presOf" srcId="{43C27F0D-B52A-4E36-AD11-D1BE64C47BF9}" destId="{8491FFDC-528D-4F16-A7F5-23CE13FA9164}" srcOrd="0" destOrd="0" presId="urn:microsoft.com/office/officeart/2005/8/layout/hierarchy3"/>
    <dgm:cxn modelId="{A568BCB2-D58E-44B8-BD62-28C779E1463A}" type="presOf" srcId="{A6FDD5A0-D33E-4017-9151-886D140D0EB8}" destId="{179954ED-F390-4E3E-AF14-9C3C24533BA5}" srcOrd="0" destOrd="0" presId="urn:microsoft.com/office/officeart/2005/8/layout/hierarchy3"/>
    <dgm:cxn modelId="{B33A6937-C680-4C9B-9067-5AC8625721E4}" type="presOf" srcId="{81F36672-8444-4775-B56F-3C8F80883E9B}" destId="{D5A7E58A-8C99-4088-A4F5-6E068C595F78}" srcOrd="0" destOrd="0" presId="urn:microsoft.com/office/officeart/2005/8/layout/hierarchy3"/>
    <dgm:cxn modelId="{894BA948-A5DE-43C2-AA3A-CA06800D49BA}" srcId="{E8D74C2E-2F67-42E6-812B-6FF37FCE36E5}" destId="{2BC77BC9-A011-4FA5-B8F3-E9370A2AE62F}" srcOrd="1" destOrd="0" parTransId="{3EBA8116-E49D-4F86-BA5F-DBD804C98F01}" sibTransId="{4033D650-88EF-412C-9D26-7181BAA4FD4E}"/>
    <dgm:cxn modelId="{6FD0B193-EDA7-4814-9FDD-A8A0C23B060D}" type="presOf" srcId="{2BC77BC9-A011-4FA5-B8F3-E9370A2AE62F}" destId="{23182B29-4137-4E90-A82A-305EE7DD9AEB}" srcOrd="0" destOrd="0" presId="urn:microsoft.com/office/officeart/2005/8/layout/hierarchy3"/>
    <dgm:cxn modelId="{D0F58109-2D04-4FE3-ACD6-430BE509A409}" type="presOf" srcId="{8E3B532E-024E-48E7-94AB-1366FFCF0487}" destId="{F58798E0-4743-4D43-8BA1-3897D6CCF7AD}" srcOrd="0" destOrd="0" presId="urn:microsoft.com/office/officeart/2005/8/layout/hierarchy3"/>
    <dgm:cxn modelId="{39E37C87-9420-4C04-9509-3008329D2646}" srcId="{A6FDD5A0-D33E-4017-9151-886D140D0EB8}" destId="{E8D74C2E-2F67-42E6-812B-6FF37FCE36E5}" srcOrd="0" destOrd="0" parTransId="{6621F86E-CC56-4244-9996-4F239ECD3B16}" sibTransId="{529573B6-7D04-47EC-9217-DA7DACFD2E4D}"/>
    <dgm:cxn modelId="{01866D1A-7474-4639-AAAB-E130CDB1D358}" srcId="{E8D74C2E-2F67-42E6-812B-6FF37FCE36E5}" destId="{4B88E65E-D083-4A9A-A883-618538ED16D1}" srcOrd="2" destOrd="0" parTransId="{8E3B532E-024E-48E7-94AB-1366FFCF0487}" sibTransId="{DFC30419-03DE-4C07-9DDF-C43779C12C75}"/>
    <dgm:cxn modelId="{5E1786CE-5341-4F7B-816C-4669D646BE0A}" type="presOf" srcId="{3EBA8116-E49D-4F86-BA5F-DBD804C98F01}" destId="{C1FF5928-A3C2-4E04-9987-0EE6FF201D46}" srcOrd="0" destOrd="0" presId="urn:microsoft.com/office/officeart/2005/8/layout/hierarchy3"/>
    <dgm:cxn modelId="{64F5E03A-CD36-4DB0-8C1E-42F54785D346}" type="presOf" srcId="{E8D74C2E-2F67-42E6-812B-6FF37FCE36E5}" destId="{5361D393-3DD6-493E-8C01-DB87FB21EA04}" srcOrd="0" destOrd="0" presId="urn:microsoft.com/office/officeart/2005/8/layout/hierarchy3"/>
    <dgm:cxn modelId="{88FCDBBD-FDB3-4676-8007-6F5CDF39B6E6}" type="presOf" srcId="{BAB92022-BA72-47EC-9C22-6ED0ADED9FB1}" destId="{52CEE8BE-3A0F-4401-8482-AF69DBCDEF7F}" srcOrd="0" destOrd="0" presId="urn:microsoft.com/office/officeart/2005/8/layout/hierarchy3"/>
    <dgm:cxn modelId="{D7664A52-BC68-4E8B-B14D-593AC996272F}" type="presOf" srcId="{4B88E65E-D083-4A9A-A883-618538ED16D1}" destId="{3B522D12-4BE9-4BAF-A9EE-F81E7C23CFAA}" srcOrd="0" destOrd="0" presId="urn:microsoft.com/office/officeart/2005/8/layout/hierarchy3"/>
    <dgm:cxn modelId="{F1296C60-2304-439C-946A-A1F3173073BA}" srcId="{E8D74C2E-2F67-42E6-812B-6FF37FCE36E5}" destId="{81F36672-8444-4775-B56F-3C8F80883E9B}" srcOrd="0" destOrd="0" parTransId="{BAB92022-BA72-47EC-9C22-6ED0ADED9FB1}" sibTransId="{105FB544-5DB2-4FBC-895C-F60D920FD121}"/>
    <dgm:cxn modelId="{FBEA1E26-06B5-484E-9345-FD054F668717}" type="presOf" srcId="{E8D74C2E-2F67-42E6-812B-6FF37FCE36E5}" destId="{7C337187-4FA8-466C-9DF5-7581734147C0}" srcOrd="1" destOrd="0" presId="urn:microsoft.com/office/officeart/2005/8/layout/hierarchy3"/>
    <dgm:cxn modelId="{3641BBC3-645F-4586-ADEF-CAEA540C524F}" srcId="{E8D74C2E-2F67-42E6-812B-6FF37FCE36E5}" destId="{C17EB61F-4401-4DDC-B34E-D10686E4CC72}" srcOrd="3" destOrd="0" parTransId="{43C27F0D-B52A-4E36-AD11-D1BE64C47BF9}" sibTransId="{F6951D41-E5DD-466F-BC28-2D08A74E7250}"/>
    <dgm:cxn modelId="{429271FB-5DE0-4E5A-99AC-2BDD46BA9E5E}" type="presParOf" srcId="{179954ED-F390-4E3E-AF14-9C3C24533BA5}" destId="{637D7061-2DD2-4D71-B641-8FF88B36EC2B}" srcOrd="0" destOrd="0" presId="urn:microsoft.com/office/officeart/2005/8/layout/hierarchy3"/>
    <dgm:cxn modelId="{BC3EFAEB-E03B-4A59-BB3D-6DC2FC6B433C}" type="presParOf" srcId="{637D7061-2DD2-4D71-B641-8FF88B36EC2B}" destId="{C7011F16-F865-422C-BD41-A6BCFB455638}" srcOrd="0" destOrd="0" presId="urn:microsoft.com/office/officeart/2005/8/layout/hierarchy3"/>
    <dgm:cxn modelId="{E157C8AF-95FE-4BB6-AF45-7F59286C9940}" type="presParOf" srcId="{C7011F16-F865-422C-BD41-A6BCFB455638}" destId="{5361D393-3DD6-493E-8C01-DB87FB21EA04}" srcOrd="0" destOrd="0" presId="urn:microsoft.com/office/officeart/2005/8/layout/hierarchy3"/>
    <dgm:cxn modelId="{A7EA8249-F87D-4CC8-AE0E-ED15EE5202EC}" type="presParOf" srcId="{C7011F16-F865-422C-BD41-A6BCFB455638}" destId="{7C337187-4FA8-466C-9DF5-7581734147C0}" srcOrd="1" destOrd="0" presId="urn:microsoft.com/office/officeart/2005/8/layout/hierarchy3"/>
    <dgm:cxn modelId="{D164B12A-0CC1-4959-AACD-EF9C597A6F82}" type="presParOf" srcId="{637D7061-2DD2-4D71-B641-8FF88B36EC2B}" destId="{80FC4CA5-D352-4525-B67E-268EFA3B0E2B}" srcOrd="1" destOrd="0" presId="urn:microsoft.com/office/officeart/2005/8/layout/hierarchy3"/>
    <dgm:cxn modelId="{90F422E6-F2F4-4519-84DB-D5779DC561B7}" type="presParOf" srcId="{80FC4CA5-D352-4525-B67E-268EFA3B0E2B}" destId="{52CEE8BE-3A0F-4401-8482-AF69DBCDEF7F}" srcOrd="0" destOrd="0" presId="urn:microsoft.com/office/officeart/2005/8/layout/hierarchy3"/>
    <dgm:cxn modelId="{70651C7A-8756-4931-90B9-93D24D2C2575}" type="presParOf" srcId="{80FC4CA5-D352-4525-B67E-268EFA3B0E2B}" destId="{D5A7E58A-8C99-4088-A4F5-6E068C595F78}" srcOrd="1" destOrd="0" presId="urn:microsoft.com/office/officeart/2005/8/layout/hierarchy3"/>
    <dgm:cxn modelId="{52EC4C77-57BE-4FA4-A860-A85E5319B956}" type="presParOf" srcId="{80FC4CA5-D352-4525-B67E-268EFA3B0E2B}" destId="{C1FF5928-A3C2-4E04-9987-0EE6FF201D46}" srcOrd="2" destOrd="0" presId="urn:microsoft.com/office/officeart/2005/8/layout/hierarchy3"/>
    <dgm:cxn modelId="{B99A3BDD-894B-43BC-A488-0243D888472E}" type="presParOf" srcId="{80FC4CA5-D352-4525-B67E-268EFA3B0E2B}" destId="{23182B29-4137-4E90-A82A-305EE7DD9AEB}" srcOrd="3" destOrd="0" presId="urn:microsoft.com/office/officeart/2005/8/layout/hierarchy3"/>
    <dgm:cxn modelId="{F7D1BEE3-F8AA-4A24-A14B-72D2C4D969CF}" type="presParOf" srcId="{80FC4CA5-D352-4525-B67E-268EFA3B0E2B}" destId="{F58798E0-4743-4D43-8BA1-3897D6CCF7AD}" srcOrd="4" destOrd="0" presId="urn:microsoft.com/office/officeart/2005/8/layout/hierarchy3"/>
    <dgm:cxn modelId="{9FDC4BAF-4D38-484A-82BD-385D7CDD576E}" type="presParOf" srcId="{80FC4CA5-D352-4525-B67E-268EFA3B0E2B}" destId="{3B522D12-4BE9-4BAF-A9EE-F81E7C23CFAA}" srcOrd="5" destOrd="0" presId="urn:microsoft.com/office/officeart/2005/8/layout/hierarchy3"/>
    <dgm:cxn modelId="{73A81314-C574-4D39-BFB2-6408E9BF7A02}" type="presParOf" srcId="{80FC4CA5-D352-4525-B67E-268EFA3B0E2B}" destId="{8491FFDC-528D-4F16-A7F5-23CE13FA9164}" srcOrd="6" destOrd="0" presId="urn:microsoft.com/office/officeart/2005/8/layout/hierarchy3"/>
    <dgm:cxn modelId="{B83461EC-196B-4461-814D-41D780FADF86}" type="presParOf" srcId="{80FC4CA5-D352-4525-B67E-268EFA3B0E2B}" destId="{6629747B-D9BE-47DD-B3D4-FD617DDF6A21}" srcOrd="7" destOrd="0" presId="urn:microsoft.com/office/officeart/2005/8/layout/hierarchy3"/>
  </dgm:cxnLst>
  <dgm:bg/>
  <dgm:whole/>
</dgm:dataModel>
</file>

<file path=ppt/diagrams/data5.xml><?xml version="1.0" encoding="utf-8"?>
<dgm:dataModel xmlns:dgm="http://schemas.openxmlformats.org/drawingml/2006/diagram" xmlns:a="http://schemas.openxmlformats.org/drawingml/2006/main">
  <dgm:ptLst>
    <dgm:pt modelId="{A6FDD5A0-D33E-4017-9151-886D140D0EB8}" type="doc">
      <dgm:prSet loTypeId="urn:microsoft.com/office/officeart/2005/8/layout/hierarchy3" loCatId="list" qsTypeId="urn:microsoft.com/office/officeart/2005/8/quickstyle/simple1" qsCatId="simple" csTypeId="urn:microsoft.com/office/officeart/2005/8/colors/accent5_4" csCatId="accent5" phldr="1"/>
      <dgm:spPr/>
      <dgm:t>
        <a:bodyPr/>
        <a:lstStyle/>
        <a:p>
          <a:endParaRPr lang="ru-RU"/>
        </a:p>
      </dgm:t>
    </dgm:pt>
    <dgm:pt modelId="{E8D74C2E-2F67-42E6-812B-6FF37FCE36E5}">
      <dgm:prSet phldrT="[Текст]" custT="1"/>
      <dgm:spPr/>
      <dgm:t>
        <a:bodyPr/>
        <a:lstStyle/>
        <a:p>
          <a:pPr algn="just"/>
          <a:r>
            <a:rPr lang="ru-RU" sz="1600" dirty="0" smtClean="0">
              <a:latin typeface="Trebuchet MS" pitchFamily="34" charset="0"/>
            </a:rPr>
            <a:t>Причины, по которым чек может быть отклонен </a:t>
          </a:r>
          <a:r>
            <a:rPr lang="ru-RU" sz="1600" dirty="0" err="1" smtClean="0">
              <a:latin typeface="Trebuchet MS" pitchFamily="34" charset="0"/>
            </a:rPr>
            <a:t>онлайн-проверкой</a:t>
          </a:r>
          <a:r>
            <a:rPr lang="ru-RU" sz="1600" dirty="0" smtClean="0">
              <a:latin typeface="Trebuchet MS" pitchFamily="34" charset="0"/>
            </a:rPr>
            <a:t>:</a:t>
          </a:r>
          <a:endParaRPr lang="ru-RU" sz="1600" dirty="0">
            <a:latin typeface="Trebuchet MS" pitchFamily="34" charset="0"/>
          </a:endParaRPr>
        </a:p>
      </dgm:t>
    </dgm:pt>
    <dgm:pt modelId="{6621F86E-CC56-4244-9996-4F239ECD3B16}" type="parTrans" cxnId="{39E37C87-9420-4C04-9509-3008329D2646}">
      <dgm:prSet/>
      <dgm:spPr/>
      <dgm:t>
        <a:bodyPr/>
        <a:lstStyle/>
        <a:p>
          <a:pPr algn="just"/>
          <a:endParaRPr lang="ru-RU" sz="1600">
            <a:latin typeface="Trebuchet MS" pitchFamily="34" charset="0"/>
          </a:endParaRPr>
        </a:p>
      </dgm:t>
    </dgm:pt>
    <dgm:pt modelId="{529573B6-7D04-47EC-9217-DA7DACFD2E4D}" type="sibTrans" cxnId="{39E37C87-9420-4C04-9509-3008329D2646}">
      <dgm:prSet/>
      <dgm:spPr/>
      <dgm:t>
        <a:bodyPr/>
        <a:lstStyle/>
        <a:p>
          <a:pPr algn="just"/>
          <a:endParaRPr lang="ru-RU" sz="1600">
            <a:latin typeface="Trebuchet MS" pitchFamily="34" charset="0"/>
          </a:endParaRPr>
        </a:p>
      </dgm:t>
    </dgm:pt>
    <dgm:pt modelId="{81F36672-8444-4775-B56F-3C8F80883E9B}">
      <dgm:prSet phldrT="[Текст]" custT="1"/>
      <dgm:spPr/>
      <dgm:t>
        <a:bodyPr/>
        <a:lstStyle/>
        <a:p>
          <a:pPr algn="just"/>
          <a:r>
            <a:rPr lang="ru-RU" sz="1600" dirty="0" smtClean="0">
              <a:latin typeface="Trebuchet MS" pitchFamily="34" charset="0"/>
            </a:rPr>
            <a:t>алкогольная продукция была ранее продана;</a:t>
          </a:r>
          <a:endParaRPr lang="ru-RU" sz="1600" dirty="0">
            <a:latin typeface="Trebuchet MS" pitchFamily="34" charset="0"/>
          </a:endParaRPr>
        </a:p>
      </dgm:t>
    </dgm:pt>
    <dgm:pt modelId="{BAB92022-BA72-47EC-9C22-6ED0ADED9FB1}" type="parTrans" cxnId="{F1296C60-2304-439C-946A-A1F3173073BA}">
      <dgm:prSet/>
      <dgm:spPr/>
      <dgm:t>
        <a:bodyPr/>
        <a:lstStyle/>
        <a:p>
          <a:pPr algn="just"/>
          <a:endParaRPr lang="ru-RU" sz="1600">
            <a:latin typeface="Trebuchet MS" pitchFamily="34" charset="0"/>
          </a:endParaRPr>
        </a:p>
      </dgm:t>
    </dgm:pt>
    <dgm:pt modelId="{105FB544-5DB2-4FBC-895C-F60D920FD121}" type="sibTrans" cxnId="{F1296C60-2304-439C-946A-A1F3173073BA}">
      <dgm:prSet/>
      <dgm:spPr/>
      <dgm:t>
        <a:bodyPr/>
        <a:lstStyle/>
        <a:p>
          <a:pPr algn="just"/>
          <a:endParaRPr lang="ru-RU" sz="1600">
            <a:latin typeface="Trebuchet MS" pitchFamily="34" charset="0"/>
          </a:endParaRPr>
        </a:p>
      </dgm:t>
    </dgm:pt>
    <dgm:pt modelId="{2BC77BC9-A011-4FA5-B8F3-E9370A2AE62F}">
      <dgm:prSet phldrT="[Текст]" custT="1"/>
      <dgm:spPr/>
      <dgm:t>
        <a:bodyPr/>
        <a:lstStyle/>
        <a:p>
          <a:pPr algn="just"/>
          <a:r>
            <a:rPr lang="ru-RU" sz="1600" dirty="0" smtClean="0">
              <a:latin typeface="Trebuchet MS" pitchFamily="34" charset="0"/>
            </a:rPr>
            <a:t>алкогольная продукция оклеена маркой, которая была ранее уничтожена;</a:t>
          </a:r>
          <a:endParaRPr lang="ru-RU" sz="1600" dirty="0">
            <a:latin typeface="Trebuchet MS" pitchFamily="34" charset="0"/>
          </a:endParaRPr>
        </a:p>
      </dgm:t>
    </dgm:pt>
    <dgm:pt modelId="{3EBA8116-E49D-4F86-BA5F-DBD804C98F01}" type="parTrans" cxnId="{894BA948-A5DE-43C2-AA3A-CA06800D49BA}">
      <dgm:prSet/>
      <dgm:spPr/>
      <dgm:t>
        <a:bodyPr/>
        <a:lstStyle/>
        <a:p>
          <a:pPr algn="just"/>
          <a:endParaRPr lang="ru-RU" sz="1600">
            <a:latin typeface="Trebuchet MS" pitchFamily="34" charset="0"/>
          </a:endParaRPr>
        </a:p>
      </dgm:t>
    </dgm:pt>
    <dgm:pt modelId="{4033D650-88EF-412C-9D26-7181BAA4FD4E}" type="sibTrans" cxnId="{894BA948-A5DE-43C2-AA3A-CA06800D49BA}">
      <dgm:prSet/>
      <dgm:spPr/>
      <dgm:t>
        <a:bodyPr/>
        <a:lstStyle/>
        <a:p>
          <a:pPr algn="just"/>
          <a:endParaRPr lang="ru-RU" sz="1600">
            <a:latin typeface="Trebuchet MS" pitchFamily="34" charset="0"/>
          </a:endParaRPr>
        </a:p>
      </dgm:t>
    </dgm:pt>
    <dgm:pt modelId="{4B88E65E-D083-4A9A-A883-618538ED16D1}">
      <dgm:prSet phldrT="[Текст]" custT="1"/>
      <dgm:spPr/>
      <dgm:t>
        <a:bodyPr/>
        <a:lstStyle/>
        <a:p>
          <a:pPr algn="just"/>
          <a:r>
            <a:rPr lang="ru-RU" sz="1600" dirty="0" smtClean="0">
              <a:latin typeface="Trebuchet MS" pitchFamily="34" charset="0"/>
            </a:rPr>
            <a:t>организация-продавец не передала в </a:t>
          </a:r>
          <a:r>
            <a:rPr lang="ru-RU" sz="1600" dirty="0" err="1" smtClean="0">
              <a:latin typeface="Trebuchet MS" pitchFamily="34" charset="0"/>
            </a:rPr>
            <a:t>онлайн-проверку</a:t>
          </a:r>
          <a:r>
            <a:rPr lang="ru-RU" sz="1600" dirty="0" smtClean="0">
              <a:latin typeface="Trebuchet MS" pitchFamily="34" charset="0"/>
            </a:rPr>
            <a:t> данные по возврату алкогольной продукции;</a:t>
          </a:r>
          <a:endParaRPr lang="ru-RU" sz="1600" dirty="0">
            <a:latin typeface="Trebuchet MS" pitchFamily="34" charset="0"/>
          </a:endParaRPr>
        </a:p>
      </dgm:t>
    </dgm:pt>
    <dgm:pt modelId="{8E3B532E-024E-48E7-94AB-1366FFCF0487}" type="parTrans" cxnId="{01866D1A-7474-4639-AAAB-E130CDB1D358}">
      <dgm:prSet/>
      <dgm:spPr/>
      <dgm:t>
        <a:bodyPr/>
        <a:lstStyle/>
        <a:p>
          <a:pPr algn="just"/>
          <a:endParaRPr lang="ru-RU" sz="1600">
            <a:latin typeface="Trebuchet MS" pitchFamily="34" charset="0"/>
          </a:endParaRPr>
        </a:p>
      </dgm:t>
    </dgm:pt>
    <dgm:pt modelId="{DFC30419-03DE-4C07-9DDF-C43779C12C75}" type="sibTrans" cxnId="{01866D1A-7474-4639-AAAB-E130CDB1D358}">
      <dgm:prSet/>
      <dgm:spPr/>
      <dgm:t>
        <a:bodyPr/>
        <a:lstStyle/>
        <a:p>
          <a:pPr algn="just"/>
          <a:endParaRPr lang="ru-RU" sz="1600">
            <a:latin typeface="Trebuchet MS" pitchFamily="34" charset="0"/>
          </a:endParaRPr>
        </a:p>
      </dgm:t>
    </dgm:pt>
    <dgm:pt modelId="{C17EB61F-4401-4DDC-B34E-D10686E4CC72}">
      <dgm:prSet phldrT="[Текст]" custT="1"/>
      <dgm:spPr/>
      <dgm:t>
        <a:bodyPr/>
        <a:lstStyle/>
        <a:p>
          <a:pPr algn="just"/>
          <a:r>
            <a:rPr lang="ru-RU" sz="1600" dirty="0" smtClean="0">
              <a:latin typeface="Trebuchet MS" pitchFamily="34" charset="0"/>
            </a:rPr>
            <a:t>с версии УТМ 2.1.6. производится проверка МРЦ;</a:t>
          </a:r>
          <a:endParaRPr lang="ru-RU" sz="1600" dirty="0">
            <a:latin typeface="Trebuchet MS" pitchFamily="34" charset="0"/>
          </a:endParaRPr>
        </a:p>
      </dgm:t>
    </dgm:pt>
    <dgm:pt modelId="{43C27F0D-B52A-4E36-AD11-D1BE64C47BF9}" type="parTrans" cxnId="{3641BBC3-645F-4586-ADEF-CAEA540C524F}">
      <dgm:prSet/>
      <dgm:spPr/>
      <dgm:t>
        <a:bodyPr/>
        <a:lstStyle/>
        <a:p>
          <a:endParaRPr lang="ru-RU" sz="1600">
            <a:latin typeface="Trebuchet MS" pitchFamily="34" charset="0"/>
          </a:endParaRPr>
        </a:p>
      </dgm:t>
    </dgm:pt>
    <dgm:pt modelId="{F6951D41-E5DD-466F-BC28-2D08A74E7250}" type="sibTrans" cxnId="{3641BBC3-645F-4586-ADEF-CAEA540C524F}">
      <dgm:prSet/>
      <dgm:spPr/>
      <dgm:t>
        <a:bodyPr/>
        <a:lstStyle/>
        <a:p>
          <a:endParaRPr lang="ru-RU" sz="1600">
            <a:latin typeface="Trebuchet MS" pitchFamily="34" charset="0"/>
          </a:endParaRPr>
        </a:p>
      </dgm:t>
    </dgm:pt>
    <dgm:pt modelId="{CD87248C-8C24-4643-A5A0-060C7986C908}">
      <dgm:prSet phldrT="[Текст]" custT="1"/>
      <dgm:spPr/>
      <dgm:t>
        <a:bodyPr/>
        <a:lstStyle/>
        <a:p>
          <a:pPr algn="just"/>
          <a:r>
            <a:rPr lang="ru-RU" sz="1600" dirty="0" smtClean="0">
              <a:latin typeface="Trebuchet MS" pitchFamily="34" charset="0"/>
            </a:rPr>
            <a:t>с версии УТМ 3.0.8. ведется проверка федерального времени продажи.</a:t>
          </a:r>
          <a:endParaRPr lang="ru-RU" sz="1600" dirty="0">
            <a:latin typeface="Trebuchet MS" pitchFamily="34" charset="0"/>
          </a:endParaRPr>
        </a:p>
      </dgm:t>
    </dgm:pt>
    <dgm:pt modelId="{1A01EC29-1A40-437F-825C-F54D7755E108}" type="parTrans" cxnId="{A49A0701-9D70-43EE-9DB7-9AB9C8066748}">
      <dgm:prSet/>
      <dgm:spPr/>
      <dgm:t>
        <a:bodyPr/>
        <a:lstStyle/>
        <a:p>
          <a:endParaRPr lang="ru-RU" sz="1600">
            <a:latin typeface="Trebuchet MS" pitchFamily="34" charset="0"/>
          </a:endParaRPr>
        </a:p>
      </dgm:t>
    </dgm:pt>
    <dgm:pt modelId="{5D627246-53F8-40A6-A7E1-AD60EA789864}" type="sibTrans" cxnId="{A49A0701-9D70-43EE-9DB7-9AB9C8066748}">
      <dgm:prSet/>
      <dgm:spPr/>
      <dgm:t>
        <a:bodyPr/>
        <a:lstStyle/>
        <a:p>
          <a:endParaRPr lang="ru-RU" sz="1600">
            <a:latin typeface="Trebuchet MS" pitchFamily="34" charset="0"/>
          </a:endParaRPr>
        </a:p>
      </dgm:t>
    </dgm:pt>
    <dgm:pt modelId="{179954ED-F390-4E3E-AF14-9C3C24533BA5}" type="pres">
      <dgm:prSet presAssocID="{A6FDD5A0-D33E-4017-9151-886D140D0EB8}" presName="diagram" presStyleCnt="0">
        <dgm:presLayoutVars>
          <dgm:chPref val="1"/>
          <dgm:dir/>
          <dgm:animOne val="branch"/>
          <dgm:animLvl val="lvl"/>
          <dgm:resizeHandles/>
        </dgm:presLayoutVars>
      </dgm:prSet>
      <dgm:spPr/>
      <dgm:t>
        <a:bodyPr/>
        <a:lstStyle/>
        <a:p>
          <a:endParaRPr lang="ru-RU"/>
        </a:p>
      </dgm:t>
    </dgm:pt>
    <dgm:pt modelId="{637D7061-2DD2-4D71-B641-8FF88B36EC2B}" type="pres">
      <dgm:prSet presAssocID="{E8D74C2E-2F67-42E6-812B-6FF37FCE36E5}" presName="root" presStyleCnt="0"/>
      <dgm:spPr/>
      <dgm:t>
        <a:bodyPr/>
        <a:lstStyle/>
        <a:p>
          <a:endParaRPr lang="ru-RU"/>
        </a:p>
      </dgm:t>
    </dgm:pt>
    <dgm:pt modelId="{C7011F16-F865-422C-BD41-A6BCFB455638}" type="pres">
      <dgm:prSet presAssocID="{E8D74C2E-2F67-42E6-812B-6FF37FCE36E5}" presName="rootComposite" presStyleCnt="0"/>
      <dgm:spPr/>
      <dgm:t>
        <a:bodyPr/>
        <a:lstStyle/>
        <a:p>
          <a:endParaRPr lang="ru-RU"/>
        </a:p>
      </dgm:t>
    </dgm:pt>
    <dgm:pt modelId="{5361D393-3DD6-493E-8C01-DB87FB21EA04}" type="pres">
      <dgm:prSet presAssocID="{E8D74C2E-2F67-42E6-812B-6FF37FCE36E5}" presName="rootText" presStyleLbl="node1" presStyleIdx="0" presStyleCnt="1" custScaleX="529197" custScaleY="55731" custLinFactNeighborX="-99" custLinFactNeighborY="-36623"/>
      <dgm:spPr/>
      <dgm:t>
        <a:bodyPr/>
        <a:lstStyle/>
        <a:p>
          <a:endParaRPr lang="ru-RU"/>
        </a:p>
      </dgm:t>
    </dgm:pt>
    <dgm:pt modelId="{7C337187-4FA8-466C-9DF5-7581734147C0}" type="pres">
      <dgm:prSet presAssocID="{E8D74C2E-2F67-42E6-812B-6FF37FCE36E5}" presName="rootConnector" presStyleLbl="node1" presStyleIdx="0" presStyleCnt="1"/>
      <dgm:spPr/>
      <dgm:t>
        <a:bodyPr/>
        <a:lstStyle/>
        <a:p>
          <a:endParaRPr lang="ru-RU"/>
        </a:p>
      </dgm:t>
    </dgm:pt>
    <dgm:pt modelId="{80FC4CA5-D352-4525-B67E-268EFA3B0E2B}" type="pres">
      <dgm:prSet presAssocID="{E8D74C2E-2F67-42E6-812B-6FF37FCE36E5}" presName="childShape" presStyleCnt="0"/>
      <dgm:spPr/>
      <dgm:t>
        <a:bodyPr/>
        <a:lstStyle/>
        <a:p>
          <a:endParaRPr lang="ru-RU"/>
        </a:p>
      </dgm:t>
    </dgm:pt>
    <dgm:pt modelId="{52CEE8BE-3A0F-4401-8482-AF69DBCDEF7F}" type="pres">
      <dgm:prSet presAssocID="{BAB92022-BA72-47EC-9C22-6ED0ADED9FB1}" presName="Name13" presStyleLbl="parChTrans1D2" presStyleIdx="0" presStyleCnt="5"/>
      <dgm:spPr/>
      <dgm:t>
        <a:bodyPr/>
        <a:lstStyle/>
        <a:p>
          <a:endParaRPr lang="ru-RU"/>
        </a:p>
      </dgm:t>
    </dgm:pt>
    <dgm:pt modelId="{D5A7E58A-8C99-4088-A4F5-6E068C595F78}" type="pres">
      <dgm:prSet presAssocID="{81F36672-8444-4775-B56F-3C8F80883E9B}" presName="childText" presStyleLbl="bgAcc1" presStyleIdx="0" presStyleCnt="5" custScaleX="530452" custScaleY="43182" custLinFactNeighborX="-31808" custLinFactNeighborY="-27761">
        <dgm:presLayoutVars>
          <dgm:bulletEnabled val="1"/>
        </dgm:presLayoutVars>
      </dgm:prSet>
      <dgm:spPr/>
      <dgm:t>
        <a:bodyPr/>
        <a:lstStyle/>
        <a:p>
          <a:endParaRPr lang="ru-RU"/>
        </a:p>
      </dgm:t>
    </dgm:pt>
    <dgm:pt modelId="{C1FF5928-A3C2-4E04-9987-0EE6FF201D46}" type="pres">
      <dgm:prSet presAssocID="{3EBA8116-E49D-4F86-BA5F-DBD804C98F01}" presName="Name13" presStyleLbl="parChTrans1D2" presStyleIdx="1" presStyleCnt="5"/>
      <dgm:spPr/>
      <dgm:t>
        <a:bodyPr/>
        <a:lstStyle/>
        <a:p>
          <a:endParaRPr lang="ru-RU"/>
        </a:p>
      </dgm:t>
    </dgm:pt>
    <dgm:pt modelId="{23182B29-4137-4E90-A82A-305EE7DD9AEB}" type="pres">
      <dgm:prSet presAssocID="{2BC77BC9-A011-4FA5-B8F3-E9370A2AE62F}" presName="childText" presStyleLbl="bgAcc1" presStyleIdx="1" presStyleCnt="5" custScaleX="529332" custScaleY="39690" custLinFactNeighborX="-32067" custLinFactNeighborY="-41480">
        <dgm:presLayoutVars>
          <dgm:bulletEnabled val="1"/>
        </dgm:presLayoutVars>
      </dgm:prSet>
      <dgm:spPr/>
      <dgm:t>
        <a:bodyPr/>
        <a:lstStyle/>
        <a:p>
          <a:endParaRPr lang="ru-RU"/>
        </a:p>
      </dgm:t>
    </dgm:pt>
    <dgm:pt modelId="{F58798E0-4743-4D43-8BA1-3897D6CCF7AD}" type="pres">
      <dgm:prSet presAssocID="{8E3B532E-024E-48E7-94AB-1366FFCF0487}" presName="Name13" presStyleLbl="parChTrans1D2" presStyleIdx="2" presStyleCnt="5"/>
      <dgm:spPr/>
      <dgm:t>
        <a:bodyPr/>
        <a:lstStyle/>
        <a:p>
          <a:endParaRPr lang="ru-RU"/>
        </a:p>
      </dgm:t>
    </dgm:pt>
    <dgm:pt modelId="{3B522D12-4BE9-4BAF-A9EE-F81E7C23CFAA}" type="pres">
      <dgm:prSet presAssocID="{4B88E65E-D083-4A9A-A883-618538ED16D1}" presName="childText" presStyleLbl="bgAcc1" presStyleIdx="2" presStyleCnt="5" custScaleX="530130" custScaleY="68222" custLinFactNeighborX="-31808" custLinFactNeighborY="-50146">
        <dgm:presLayoutVars>
          <dgm:bulletEnabled val="1"/>
        </dgm:presLayoutVars>
      </dgm:prSet>
      <dgm:spPr/>
      <dgm:t>
        <a:bodyPr/>
        <a:lstStyle/>
        <a:p>
          <a:endParaRPr lang="ru-RU"/>
        </a:p>
      </dgm:t>
    </dgm:pt>
    <dgm:pt modelId="{8491FFDC-528D-4F16-A7F5-23CE13FA9164}" type="pres">
      <dgm:prSet presAssocID="{43C27F0D-B52A-4E36-AD11-D1BE64C47BF9}" presName="Name13" presStyleLbl="parChTrans1D2" presStyleIdx="3" presStyleCnt="5"/>
      <dgm:spPr/>
      <dgm:t>
        <a:bodyPr/>
        <a:lstStyle/>
        <a:p>
          <a:endParaRPr lang="ru-RU"/>
        </a:p>
      </dgm:t>
    </dgm:pt>
    <dgm:pt modelId="{6629747B-D9BE-47DD-B3D4-FD617DDF6A21}" type="pres">
      <dgm:prSet presAssocID="{C17EB61F-4401-4DDC-B34E-D10686E4CC72}" presName="childText" presStyleLbl="bgAcc1" presStyleIdx="3" presStyleCnt="5" custScaleX="527671" custScaleY="61496" custLinFactNeighborX="-34713" custLinFactNeighborY="-48348">
        <dgm:presLayoutVars>
          <dgm:bulletEnabled val="1"/>
        </dgm:presLayoutVars>
      </dgm:prSet>
      <dgm:spPr/>
      <dgm:t>
        <a:bodyPr/>
        <a:lstStyle/>
        <a:p>
          <a:endParaRPr lang="ru-RU"/>
        </a:p>
      </dgm:t>
    </dgm:pt>
    <dgm:pt modelId="{05ADE1F0-4DB7-46C5-96D0-834E017BDC52}" type="pres">
      <dgm:prSet presAssocID="{1A01EC29-1A40-437F-825C-F54D7755E108}" presName="Name13" presStyleLbl="parChTrans1D2" presStyleIdx="4" presStyleCnt="5"/>
      <dgm:spPr/>
      <dgm:t>
        <a:bodyPr/>
        <a:lstStyle/>
        <a:p>
          <a:endParaRPr lang="ru-RU"/>
        </a:p>
      </dgm:t>
    </dgm:pt>
    <dgm:pt modelId="{A98700A0-BC60-444E-A71D-2AB82FEA9BEF}" type="pres">
      <dgm:prSet presAssocID="{CD87248C-8C24-4643-A5A0-060C7986C908}" presName="childText" presStyleLbl="bgAcc1" presStyleIdx="4" presStyleCnt="5" custScaleX="533502" custScaleY="45961" custLinFactNeighborX="-35249" custLinFactNeighborY="-62758">
        <dgm:presLayoutVars>
          <dgm:bulletEnabled val="1"/>
        </dgm:presLayoutVars>
      </dgm:prSet>
      <dgm:spPr/>
      <dgm:t>
        <a:bodyPr/>
        <a:lstStyle/>
        <a:p>
          <a:endParaRPr lang="ru-RU"/>
        </a:p>
      </dgm:t>
    </dgm:pt>
  </dgm:ptLst>
  <dgm:cxnLst>
    <dgm:cxn modelId="{379AFBED-C6BD-4B6F-BE2A-09E64ABCEB1A}" type="presOf" srcId="{BAB92022-BA72-47EC-9C22-6ED0ADED9FB1}" destId="{52CEE8BE-3A0F-4401-8482-AF69DBCDEF7F}" srcOrd="0" destOrd="0" presId="urn:microsoft.com/office/officeart/2005/8/layout/hierarchy3"/>
    <dgm:cxn modelId="{0E0AC933-7902-43D7-AC33-A4F9340F1170}" type="presOf" srcId="{81F36672-8444-4775-B56F-3C8F80883E9B}" destId="{D5A7E58A-8C99-4088-A4F5-6E068C595F78}" srcOrd="0" destOrd="0" presId="urn:microsoft.com/office/officeart/2005/8/layout/hierarchy3"/>
    <dgm:cxn modelId="{6751D112-07E0-4399-9B7B-C139C8AFA702}" type="presOf" srcId="{E8D74C2E-2F67-42E6-812B-6FF37FCE36E5}" destId="{7C337187-4FA8-466C-9DF5-7581734147C0}" srcOrd="1" destOrd="0" presId="urn:microsoft.com/office/officeart/2005/8/layout/hierarchy3"/>
    <dgm:cxn modelId="{45BBD3EC-8164-4438-9FA0-D1E8B1A3FC73}" type="presOf" srcId="{4B88E65E-D083-4A9A-A883-618538ED16D1}" destId="{3B522D12-4BE9-4BAF-A9EE-F81E7C23CFAA}" srcOrd="0" destOrd="0" presId="urn:microsoft.com/office/officeart/2005/8/layout/hierarchy3"/>
    <dgm:cxn modelId="{A6504EDB-5E4B-4423-A3DE-D12D9E1D7151}" type="presOf" srcId="{A6FDD5A0-D33E-4017-9151-886D140D0EB8}" destId="{179954ED-F390-4E3E-AF14-9C3C24533BA5}" srcOrd="0" destOrd="0" presId="urn:microsoft.com/office/officeart/2005/8/layout/hierarchy3"/>
    <dgm:cxn modelId="{BAEFDB10-D010-47E2-AB07-D3F5A7DC8A50}" type="presOf" srcId="{8E3B532E-024E-48E7-94AB-1366FFCF0487}" destId="{F58798E0-4743-4D43-8BA1-3897D6CCF7AD}" srcOrd="0" destOrd="0" presId="urn:microsoft.com/office/officeart/2005/8/layout/hierarchy3"/>
    <dgm:cxn modelId="{DF080F81-27E3-42D8-9FB3-6517DAFDA7D7}" type="presOf" srcId="{C17EB61F-4401-4DDC-B34E-D10686E4CC72}" destId="{6629747B-D9BE-47DD-B3D4-FD617DDF6A21}" srcOrd="0" destOrd="0" presId="urn:microsoft.com/office/officeart/2005/8/layout/hierarchy3"/>
    <dgm:cxn modelId="{A49A0701-9D70-43EE-9DB7-9AB9C8066748}" srcId="{E8D74C2E-2F67-42E6-812B-6FF37FCE36E5}" destId="{CD87248C-8C24-4643-A5A0-060C7986C908}" srcOrd="4" destOrd="0" parTransId="{1A01EC29-1A40-437F-825C-F54D7755E108}" sibTransId="{5D627246-53F8-40A6-A7E1-AD60EA789864}"/>
    <dgm:cxn modelId="{894BA948-A5DE-43C2-AA3A-CA06800D49BA}" srcId="{E8D74C2E-2F67-42E6-812B-6FF37FCE36E5}" destId="{2BC77BC9-A011-4FA5-B8F3-E9370A2AE62F}" srcOrd="1" destOrd="0" parTransId="{3EBA8116-E49D-4F86-BA5F-DBD804C98F01}" sibTransId="{4033D650-88EF-412C-9D26-7181BAA4FD4E}"/>
    <dgm:cxn modelId="{01866D1A-7474-4639-AAAB-E130CDB1D358}" srcId="{E8D74C2E-2F67-42E6-812B-6FF37FCE36E5}" destId="{4B88E65E-D083-4A9A-A883-618538ED16D1}" srcOrd="2" destOrd="0" parTransId="{8E3B532E-024E-48E7-94AB-1366FFCF0487}" sibTransId="{DFC30419-03DE-4C07-9DDF-C43779C12C75}"/>
    <dgm:cxn modelId="{0E83C9B6-8BC1-42D8-8EDB-D94D69F4C9DD}" type="presOf" srcId="{2BC77BC9-A011-4FA5-B8F3-E9370A2AE62F}" destId="{23182B29-4137-4E90-A82A-305EE7DD9AEB}" srcOrd="0" destOrd="0" presId="urn:microsoft.com/office/officeart/2005/8/layout/hierarchy3"/>
    <dgm:cxn modelId="{39E37C87-9420-4C04-9509-3008329D2646}" srcId="{A6FDD5A0-D33E-4017-9151-886D140D0EB8}" destId="{E8D74C2E-2F67-42E6-812B-6FF37FCE36E5}" srcOrd="0" destOrd="0" parTransId="{6621F86E-CC56-4244-9996-4F239ECD3B16}" sibTransId="{529573B6-7D04-47EC-9217-DA7DACFD2E4D}"/>
    <dgm:cxn modelId="{3DEEDBC4-6EEA-4EF3-BD5F-D4A78FE72CFB}" type="presOf" srcId="{CD87248C-8C24-4643-A5A0-060C7986C908}" destId="{A98700A0-BC60-444E-A71D-2AB82FEA9BEF}" srcOrd="0" destOrd="0" presId="urn:microsoft.com/office/officeart/2005/8/layout/hierarchy3"/>
    <dgm:cxn modelId="{1BD84447-25CC-45AF-92DD-E090D581D576}" type="presOf" srcId="{43C27F0D-B52A-4E36-AD11-D1BE64C47BF9}" destId="{8491FFDC-528D-4F16-A7F5-23CE13FA9164}" srcOrd="0" destOrd="0" presId="urn:microsoft.com/office/officeart/2005/8/layout/hierarchy3"/>
    <dgm:cxn modelId="{F1296C60-2304-439C-946A-A1F3173073BA}" srcId="{E8D74C2E-2F67-42E6-812B-6FF37FCE36E5}" destId="{81F36672-8444-4775-B56F-3C8F80883E9B}" srcOrd="0" destOrd="0" parTransId="{BAB92022-BA72-47EC-9C22-6ED0ADED9FB1}" sibTransId="{105FB544-5DB2-4FBC-895C-F60D920FD121}"/>
    <dgm:cxn modelId="{318FD977-B042-4294-82A4-EB971DCD9556}" type="presOf" srcId="{1A01EC29-1A40-437F-825C-F54D7755E108}" destId="{05ADE1F0-4DB7-46C5-96D0-834E017BDC52}" srcOrd="0" destOrd="0" presId="urn:microsoft.com/office/officeart/2005/8/layout/hierarchy3"/>
    <dgm:cxn modelId="{200AD5F9-9358-435D-B618-FAEF77878C32}" type="presOf" srcId="{3EBA8116-E49D-4F86-BA5F-DBD804C98F01}" destId="{C1FF5928-A3C2-4E04-9987-0EE6FF201D46}" srcOrd="0" destOrd="0" presId="urn:microsoft.com/office/officeart/2005/8/layout/hierarchy3"/>
    <dgm:cxn modelId="{B4790C1B-9F7A-43D0-B67D-1589A44C0143}" type="presOf" srcId="{E8D74C2E-2F67-42E6-812B-6FF37FCE36E5}" destId="{5361D393-3DD6-493E-8C01-DB87FB21EA04}" srcOrd="0" destOrd="0" presId="urn:microsoft.com/office/officeart/2005/8/layout/hierarchy3"/>
    <dgm:cxn modelId="{3641BBC3-645F-4586-ADEF-CAEA540C524F}" srcId="{E8D74C2E-2F67-42E6-812B-6FF37FCE36E5}" destId="{C17EB61F-4401-4DDC-B34E-D10686E4CC72}" srcOrd="3" destOrd="0" parTransId="{43C27F0D-B52A-4E36-AD11-D1BE64C47BF9}" sibTransId="{F6951D41-E5DD-466F-BC28-2D08A74E7250}"/>
    <dgm:cxn modelId="{E2A8C815-B0E4-40F1-AAAD-9D76D8E736C7}" type="presParOf" srcId="{179954ED-F390-4E3E-AF14-9C3C24533BA5}" destId="{637D7061-2DD2-4D71-B641-8FF88B36EC2B}" srcOrd="0" destOrd="0" presId="urn:microsoft.com/office/officeart/2005/8/layout/hierarchy3"/>
    <dgm:cxn modelId="{7FB6F269-548B-4D85-921B-72B27C3BDAC6}" type="presParOf" srcId="{637D7061-2DD2-4D71-B641-8FF88B36EC2B}" destId="{C7011F16-F865-422C-BD41-A6BCFB455638}" srcOrd="0" destOrd="0" presId="urn:microsoft.com/office/officeart/2005/8/layout/hierarchy3"/>
    <dgm:cxn modelId="{962915DD-8A91-4E6F-BF7D-F5BE529ECA73}" type="presParOf" srcId="{C7011F16-F865-422C-BD41-A6BCFB455638}" destId="{5361D393-3DD6-493E-8C01-DB87FB21EA04}" srcOrd="0" destOrd="0" presId="urn:microsoft.com/office/officeart/2005/8/layout/hierarchy3"/>
    <dgm:cxn modelId="{29C6C205-9788-468B-9763-0F0FAD951F1C}" type="presParOf" srcId="{C7011F16-F865-422C-BD41-A6BCFB455638}" destId="{7C337187-4FA8-466C-9DF5-7581734147C0}" srcOrd="1" destOrd="0" presId="urn:microsoft.com/office/officeart/2005/8/layout/hierarchy3"/>
    <dgm:cxn modelId="{31C5B529-54DD-43F2-8663-74A855579130}" type="presParOf" srcId="{637D7061-2DD2-4D71-B641-8FF88B36EC2B}" destId="{80FC4CA5-D352-4525-B67E-268EFA3B0E2B}" srcOrd="1" destOrd="0" presId="urn:microsoft.com/office/officeart/2005/8/layout/hierarchy3"/>
    <dgm:cxn modelId="{63319017-4ABF-4692-91EA-01095344166E}" type="presParOf" srcId="{80FC4CA5-D352-4525-B67E-268EFA3B0E2B}" destId="{52CEE8BE-3A0F-4401-8482-AF69DBCDEF7F}" srcOrd="0" destOrd="0" presId="urn:microsoft.com/office/officeart/2005/8/layout/hierarchy3"/>
    <dgm:cxn modelId="{650E7BF1-DF8F-47FE-8794-911D867A53A6}" type="presParOf" srcId="{80FC4CA5-D352-4525-B67E-268EFA3B0E2B}" destId="{D5A7E58A-8C99-4088-A4F5-6E068C595F78}" srcOrd="1" destOrd="0" presId="urn:microsoft.com/office/officeart/2005/8/layout/hierarchy3"/>
    <dgm:cxn modelId="{4B43CDA5-A01C-4B03-9D74-75A29E5B7059}" type="presParOf" srcId="{80FC4CA5-D352-4525-B67E-268EFA3B0E2B}" destId="{C1FF5928-A3C2-4E04-9987-0EE6FF201D46}" srcOrd="2" destOrd="0" presId="urn:microsoft.com/office/officeart/2005/8/layout/hierarchy3"/>
    <dgm:cxn modelId="{DA0117F4-9ACB-42FB-96B7-452D0D2D609F}" type="presParOf" srcId="{80FC4CA5-D352-4525-B67E-268EFA3B0E2B}" destId="{23182B29-4137-4E90-A82A-305EE7DD9AEB}" srcOrd="3" destOrd="0" presId="urn:microsoft.com/office/officeart/2005/8/layout/hierarchy3"/>
    <dgm:cxn modelId="{660DD509-5FE2-4168-931E-5CC6438C3A89}" type="presParOf" srcId="{80FC4CA5-D352-4525-B67E-268EFA3B0E2B}" destId="{F58798E0-4743-4D43-8BA1-3897D6CCF7AD}" srcOrd="4" destOrd="0" presId="urn:microsoft.com/office/officeart/2005/8/layout/hierarchy3"/>
    <dgm:cxn modelId="{05E182F0-9DC1-4B1C-A3AC-7F0D5995F518}" type="presParOf" srcId="{80FC4CA5-D352-4525-B67E-268EFA3B0E2B}" destId="{3B522D12-4BE9-4BAF-A9EE-F81E7C23CFAA}" srcOrd="5" destOrd="0" presId="urn:microsoft.com/office/officeart/2005/8/layout/hierarchy3"/>
    <dgm:cxn modelId="{5048F9DF-0BAA-4A47-AB12-8D704C76B95F}" type="presParOf" srcId="{80FC4CA5-D352-4525-B67E-268EFA3B0E2B}" destId="{8491FFDC-528D-4F16-A7F5-23CE13FA9164}" srcOrd="6" destOrd="0" presId="urn:microsoft.com/office/officeart/2005/8/layout/hierarchy3"/>
    <dgm:cxn modelId="{C42E15D5-BC25-4B43-9A77-E1D28D6CCD8E}" type="presParOf" srcId="{80FC4CA5-D352-4525-B67E-268EFA3B0E2B}" destId="{6629747B-D9BE-47DD-B3D4-FD617DDF6A21}" srcOrd="7" destOrd="0" presId="urn:microsoft.com/office/officeart/2005/8/layout/hierarchy3"/>
    <dgm:cxn modelId="{33CBA36C-9834-49F4-8888-579B85DF00C1}" type="presParOf" srcId="{80FC4CA5-D352-4525-B67E-268EFA3B0E2B}" destId="{05ADE1F0-4DB7-46C5-96D0-834E017BDC52}" srcOrd="8" destOrd="0" presId="urn:microsoft.com/office/officeart/2005/8/layout/hierarchy3"/>
    <dgm:cxn modelId="{3EE066D2-6C64-4280-AA38-26B42C4A6309}" type="presParOf" srcId="{80FC4CA5-D352-4525-B67E-268EFA3B0E2B}" destId="{A98700A0-BC60-444E-A71D-2AB82FEA9BEF}" srcOrd="9" destOrd="0" presId="urn:microsoft.com/office/officeart/2005/8/layout/hierarchy3"/>
  </dgm:cxnLst>
  <dgm:bg/>
  <dgm:whole/>
</dgm:dataModel>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46400" cy="496888"/>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ru-RU"/>
          </a:p>
        </p:txBody>
      </p:sp>
      <p:sp>
        <p:nvSpPr>
          <p:cNvPr id="3" name="Дата 2"/>
          <p:cNvSpPr>
            <a:spLocks noGrp="1"/>
          </p:cNvSpPr>
          <p:nvPr>
            <p:ph type="dt" idx="1"/>
          </p:nvPr>
        </p:nvSpPr>
        <p:spPr>
          <a:xfrm>
            <a:off x="3849688" y="0"/>
            <a:ext cx="2946400" cy="496888"/>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3E1AEE27-CD24-4B13-8B94-D2421AB47702}" type="datetimeFigureOut">
              <a:rPr lang="ru-RU"/>
              <a:pPr>
                <a:defRPr/>
              </a:pPr>
              <a:t>25.10.2019</a:t>
            </a:fld>
            <a:endParaRPr lang="ru-RU"/>
          </a:p>
        </p:txBody>
      </p:sp>
      <p:sp>
        <p:nvSpPr>
          <p:cNvPr id="4" name="Образ слайда 3"/>
          <p:cNvSpPr>
            <a:spLocks noGrp="1" noRot="1" noChangeAspect="1"/>
          </p:cNvSpPr>
          <p:nvPr>
            <p:ph type="sldImg" idx="2"/>
          </p:nvPr>
        </p:nvSpPr>
        <p:spPr>
          <a:xfrm>
            <a:off x="962025" y="744538"/>
            <a:ext cx="4873625" cy="3722687"/>
          </a:xfrm>
          <a:prstGeom prst="rect">
            <a:avLst/>
          </a:prstGeom>
          <a:noFill/>
          <a:ln w="12700">
            <a:solidFill>
              <a:prstClr val="black"/>
            </a:solidFill>
          </a:ln>
        </p:spPr>
        <p:txBody>
          <a:bodyPr vert="horz" lIns="91440" tIns="45720" rIns="91440" bIns="45720" rtlCol="0" anchor="ctr"/>
          <a:lstStyle/>
          <a:p>
            <a:pPr lvl="0"/>
            <a:endParaRPr lang="ru-RU" noProof="0"/>
          </a:p>
        </p:txBody>
      </p:sp>
      <p:sp>
        <p:nvSpPr>
          <p:cNvPr id="5" name="Заметки 4"/>
          <p:cNvSpPr>
            <a:spLocks noGrp="1"/>
          </p:cNvSpPr>
          <p:nvPr>
            <p:ph type="body" sz="quarter" idx="3"/>
          </p:nvPr>
        </p:nvSpPr>
        <p:spPr>
          <a:xfrm>
            <a:off x="679450" y="4716463"/>
            <a:ext cx="5438775" cy="4467225"/>
          </a:xfrm>
          <a:prstGeom prst="rect">
            <a:avLst/>
          </a:prstGeom>
        </p:spPr>
        <p:txBody>
          <a:bodyPr vert="horz" lIns="91440" tIns="45720" rIns="91440" bIns="45720" rtlCol="0"/>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a:p>
        </p:txBody>
      </p:sp>
      <p:sp>
        <p:nvSpPr>
          <p:cNvPr id="6" name="Нижний колонтитул 5"/>
          <p:cNvSpPr>
            <a:spLocks noGrp="1"/>
          </p:cNvSpPr>
          <p:nvPr>
            <p:ph type="ftr" sz="quarter" idx="4"/>
          </p:nvPr>
        </p:nvSpPr>
        <p:spPr>
          <a:xfrm>
            <a:off x="0" y="9429750"/>
            <a:ext cx="2946400" cy="496888"/>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ru-RU"/>
          </a:p>
        </p:txBody>
      </p:sp>
      <p:sp>
        <p:nvSpPr>
          <p:cNvPr id="7" name="Номер слайда 6"/>
          <p:cNvSpPr>
            <a:spLocks noGrp="1"/>
          </p:cNvSpPr>
          <p:nvPr>
            <p:ph type="sldNum" sz="quarter" idx="5"/>
          </p:nvPr>
        </p:nvSpPr>
        <p:spPr>
          <a:xfrm>
            <a:off x="3849688" y="9429750"/>
            <a:ext cx="2946400" cy="496888"/>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8B2EB3B6-9E2B-44CF-904A-E7637D30B24D}" type="slidenum">
              <a:rPr lang="ru-RU"/>
              <a:pPr>
                <a:defRPr/>
              </a:pPr>
              <a:t>‹#›</a:t>
            </a:fld>
            <a:endParaRPr lang="ru-RU"/>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0850" algn="l" rtl="0" eaLnBrk="0" fontAlgn="base" hangingPunct="0">
      <a:spcBef>
        <a:spcPct val="30000"/>
      </a:spcBef>
      <a:spcAft>
        <a:spcPct val="0"/>
      </a:spcAft>
      <a:defRPr sz="1200" kern="1200">
        <a:solidFill>
          <a:schemeClr val="tx1"/>
        </a:solidFill>
        <a:latin typeface="+mn-lt"/>
        <a:ea typeface="+mn-ea"/>
        <a:cs typeface="+mn-cs"/>
      </a:defRPr>
    </a:lvl2pPr>
    <a:lvl3pPr marL="906463" algn="l" rtl="0" eaLnBrk="0" fontAlgn="base" hangingPunct="0">
      <a:spcBef>
        <a:spcPct val="30000"/>
      </a:spcBef>
      <a:spcAft>
        <a:spcPct val="0"/>
      </a:spcAft>
      <a:defRPr sz="1200" kern="1200">
        <a:solidFill>
          <a:schemeClr val="tx1"/>
        </a:solidFill>
        <a:latin typeface="+mn-lt"/>
        <a:ea typeface="+mn-ea"/>
        <a:cs typeface="+mn-cs"/>
      </a:defRPr>
    </a:lvl3pPr>
    <a:lvl4pPr marL="1363663" algn="l" rtl="0" eaLnBrk="0" fontAlgn="base" hangingPunct="0">
      <a:spcBef>
        <a:spcPct val="30000"/>
      </a:spcBef>
      <a:spcAft>
        <a:spcPct val="0"/>
      </a:spcAft>
      <a:defRPr sz="1200" kern="1200">
        <a:solidFill>
          <a:schemeClr val="tx1"/>
        </a:solidFill>
        <a:latin typeface="+mn-lt"/>
        <a:ea typeface="+mn-ea"/>
        <a:cs typeface="+mn-cs"/>
      </a:defRPr>
    </a:lvl4pPr>
    <a:lvl5pPr marL="1817688" algn="l" rtl="0" eaLnBrk="0" fontAlgn="base" hangingPunct="0">
      <a:spcBef>
        <a:spcPct val="30000"/>
      </a:spcBef>
      <a:spcAft>
        <a:spcPct val="0"/>
      </a:spcAft>
      <a:defRPr sz="1200" kern="1200">
        <a:solidFill>
          <a:schemeClr val="tx1"/>
        </a:solidFill>
        <a:latin typeface="+mn-lt"/>
        <a:ea typeface="+mn-ea"/>
        <a:cs typeface="+mn-cs"/>
      </a:defRPr>
    </a:lvl5pPr>
    <a:lvl6pPr marL="2278986" algn="l" defTabSz="911596" rtl="0" eaLnBrk="1" latinLnBrk="0" hangingPunct="1">
      <a:defRPr sz="1200" kern="1200">
        <a:solidFill>
          <a:schemeClr val="tx1"/>
        </a:solidFill>
        <a:latin typeface="+mn-lt"/>
        <a:ea typeface="+mn-ea"/>
        <a:cs typeface="+mn-cs"/>
      </a:defRPr>
    </a:lvl6pPr>
    <a:lvl7pPr marL="2734783" algn="l" defTabSz="911596" rtl="0" eaLnBrk="1" latinLnBrk="0" hangingPunct="1">
      <a:defRPr sz="1200" kern="1200">
        <a:solidFill>
          <a:schemeClr val="tx1"/>
        </a:solidFill>
        <a:latin typeface="+mn-lt"/>
        <a:ea typeface="+mn-ea"/>
        <a:cs typeface="+mn-cs"/>
      </a:defRPr>
    </a:lvl7pPr>
    <a:lvl8pPr marL="3190583" algn="l" defTabSz="911596" rtl="0" eaLnBrk="1" latinLnBrk="0" hangingPunct="1">
      <a:defRPr sz="1200" kern="1200">
        <a:solidFill>
          <a:schemeClr val="tx1"/>
        </a:solidFill>
        <a:latin typeface="+mn-lt"/>
        <a:ea typeface="+mn-ea"/>
        <a:cs typeface="+mn-cs"/>
      </a:defRPr>
    </a:lvl8pPr>
    <a:lvl9pPr marL="3646379" algn="l" defTabSz="911596"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Образ слайда 1"/>
          <p:cNvSpPr>
            <a:spLocks noGrp="1" noRot="1" noChangeAspect="1" noTextEdit="1"/>
          </p:cNvSpPr>
          <p:nvPr>
            <p:ph type="sldImg"/>
          </p:nvPr>
        </p:nvSpPr>
        <p:spPr bwMode="auto">
          <a:noFill/>
          <a:ln>
            <a:solidFill>
              <a:srgbClr val="000000"/>
            </a:solidFill>
            <a:miter lim="800000"/>
            <a:headEnd/>
            <a:tailEnd/>
          </a:ln>
        </p:spPr>
      </p:sp>
      <p:sp>
        <p:nvSpPr>
          <p:cNvPr id="37891" name="Заметки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u-RU" dirty="0" smtClean="0"/>
          </a:p>
        </p:txBody>
      </p:sp>
      <p:sp>
        <p:nvSpPr>
          <p:cNvPr id="31748" name="Номер слайда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980192A-B9F7-428F-982A-D170FB80C411}" type="slidenum">
              <a:rPr lang="ru-RU" smtClean="0">
                <a:solidFill>
                  <a:srgbClr val="000000"/>
                </a:solidFill>
              </a:rPr>
              <a:pPr fontAlgn="base">
                <a:spcBef>
                  <a:spcPct val="0"/>
                </a:spcBef>
                <a:spcAft>
                  <a:spcPct val="0"/>
                </a:spcAft>
                <a:defRPr/>
              </a:pPr>
              <a:t>1</a:t>
            </a:fld>
            <a:endParaRPr lang="ru-RU" dirty="0" smtClean="0">
              <a:solidFill>
                <a:srgbClr val="000000"/>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31758" y="2315396"/>
            <a:ext cx="8293259" cy="1597631"/>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463516" y="4223544"/>
            <a:ext cx="6829743" cy="1904736"/>
          </a:xfrm>
        </p:spPr>
        <p:txBody>
          <a:bodyPr/>
          <a:lstStyle>
            <a:lvl1pPr marL="0" indent="0" algn="ctr">
              <a:buNone/>
              <a:defRPr>
                <a:solidFill>
                  <a:schemeClr val="tx1">
                    <a:tint val="75000"/>
                  </a:schemeClr>
                </a:solidFill>
              </a:defRPr>
            </a:lvl1pPr>
            <a:lvl2pPr marL="455791" indent="0" algn="ctr">
              <a:buNone/>
              <a:defRPr>
                <a:solidFill>
                  <a:schemeClr val="tx1">
                    <a:tint val="75000"/>
                  </a:schemeClr>
                </a:solidFill>
              </a:defRPr>
            </a:lvl2pPr>
            <a:lvl3pPr marL="911596" indent="0" algn="ctr">
              <a:buNone/>
              <a:defRPr>
                <a:solidFill>
                  <a:schemeClr val="tx1">
                    <a:tint val="75000"/>
                  </a:schemeClr>
                </a:solidFill>
              </a:defRPr>
            </a:lvl3pPr>
            <a:lvl4pPr marL="1367387" indent="0" algn="ctr">
              <a:buNone/>
              <a:defRPr>
                <a:solidFill>
                  <a:schemeClr val="tx1">
                    <a:tint val="75000"/>
                  </a:schemeClr>
                </a:solidFill>
              </a:defRPr>
            </a:lvl4pPr>
            <a:lvl5pPr marL="1823190" indent="0" algn="ctr">
              <a:buNone/>
              <a:defRPr>
                <a:solidFill>
                  <a:schemeClr val="tx1">
                    <a:tint val="75000"/>
                  </a:schemeClr>
                </a:solidFill>
              </a:defRPr>
            </a:lvl5pPr>
            <a:lvl6pPr marL="2278986" indent="0" algn="ctr">
              <a:buNone/>
              <a:defRPr>
                <a:solidFill>
                  <a:schemeClr val="tx1">
                    <a:tint val="75000"/>
                  </a:schemeClr>
                </a:solidFill>
              </a:defRPr>
            </a:lvl6pPr>
            <a:lvl7pPr marL="2734783" indent="0" algn="ctr">
              <a:buNone/>
              <a:defRPr>
                <a:solidFill>
                  <a:schemeClr val="tx1">
                    <a:tint val="75000"/>
                  </a:schemeClr>
                </a:solidFill>
              </a:defRPr>
            </a:lvl7pPr>
            <a:lvl8pPr marL="3190583" indent="0" algn="ctr">
              <a:buNone/>
              <a:defRPr>
                <a:solidFill>
                  <a:schemeClr val="tx1">
                    <a:tint val="75000"/>
                  </a:schemeClr>
                </a:solidFill>
              </a:defRPr>
            </a:lvl8pPr>
            <a:lvl9pPr marL="3646379"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A3C0A492-EDF5-427A-B14E-C8141034E5DF}" type="datetime1">
              <a:rPr lang="ru-RU" smtClean="0"/>
              <a:pPr>
                <a:defRPr/>
              </a:pPr>
              <a:t>25.10.2019</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E8BC2A9A-E1BB-4754-B3CD-8DA9F12F4342}"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3660503E-BAE1-49B2-9836-0456740011F3}" type="datetime1">
              <a:rPr lang="ru-RU" smtClean="0"/>
              <a:pPr>
                <a:defRPr/>
              </a:pPr>
              <a:t>25.10.2019</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88934171-8A62-4F03-A288-23E3722B7786}"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073662" y="298482"/>
            <a:ext cx="2195274" cy="6359470"/>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87839" y="298482"/>
            <a:ext cx="6423210" cy="635947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6D7C2CDC-A512-4ADA-B380-638D431F5BD0}" type="datetime1">
              <a:rPr lang="ru-RU" smtClean="0"/>
              <a:pPr>
                <a:defRPr/>
              </a:pPr>
              <a:t>25.10.2019</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75EEA39D-47FE-497B-9721-3B4519350AD5}"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D68C698B-06E8-43F0-97FB-A2BECAE4F53E}" type="datetime1">
              <a:rPr lang="ru-RU" smtClean="0"/>
              <a:pPr>
                <a:defRPr/>
              </a:pPr>
              <a:t>25.10.2019</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5B3ACD8B-CFAE-42F6-9390-59B3D9CFC552}"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70720" y="4789481"/>
            <a:ext cx="8293259" cy="1480311"/>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70720" y="3159032"/>
            <a:ext cx="8293259" cy="1630412"/>
          </a:xfrm>
        </p:spPr>
        <p:txBody>
          <a:bodyPr anchor="b"/>
          <a:lstStyle>
            <a:lvl1pPr marL="0" indent="0">
              <a:buNone/>
              <a:defRPr sz="2000">
                <a:solidFill>
                  <a:schemeClr val="tx1">
                    <a:tint val="75000"/>
                  </a:schemeClr>
                </a:solidFill>
              </a:defRPr>
            </a:lvl1pPr>
            <a:lvl2pPr marL="455791" indent="0">
              <a:buNone/>
              <a:defRPr sz="1800">
                <a:solidFill>
                  <a:schemeClr val="tx1">
                    <a:tint val="75000"/>
                  </a:schemeClr>
                </a:solidFill>
              </a:defRPr>
            </a:lvl2pPr>
            <a:lvl3pPr marL="911596" indent="0">
              <a:buNone/>
              <a:defRPr sz="1600">
                <a:solidFill>
                  <a:schemeClr val="tx1">
                    <a:tint val="75000"/>
                  </a:schemeClr>
                </a:solidFill>
              </a:defRPr>
            </a:lvl3pPr>
            <a:lvl4pPr marL="1367387" indent="0">
              <a:buNone/>
              <a:defRPr sz="1400">
                <a:solidFill>
                  <a:schemeClr val="tx1">
                    <a:tint val="75000"/>
                  </a:schemeClr>
                </a:solidFill>
              </a:defRPr>
            </a:lvl4pPr>
            <a:lvl5pPr marL="1823190" indent="0">
              <a:buNone/>
              <a:defRPr sz="1400">
                <a:solidFill>
                  <a:schemeClr val="tx1">
                    <a:tint val="75000"/>
                  </a:schemeClr>
                </a:solidFill>
              </a:defRPr>
            </a:lvl5pPr>
            <a:lvl6pPr marL="2278986" indent="0">
              <a:buNone/>
              <a:defRPr sz="1400">
                <a:solidFill>
                  <a:schemeClr val="tx1">
                    <a:tint val="75000"/>
                  </a:schemeClr>
                </a:solidFill>
              </a:defRPr>
            </a:lvl6pPr>
            <a:lvl7pPr marL="2734783" indent="0">
              <a:buNone/>
              <a:defRPr sz="1400">
                <a:solidFill>
                  <a:schemeClr val="tx1">
                    <a:tint val="75000"/>
                  </a:schemeClr>
                </a:solidFill>
              </a:defRPr>
            </a:lvl7pPr>
            <a:lvl8pPr marL="3190583" indent="0">
              <a:buNone/>
              <a:defRPr sz="1400">
                <a:solidFill>
                  <a:schemeClr val="tx1">
                    <a:tint val="75000"/>
                  </a:schemeClr>
                </a:solidFill>
              </a:defRPr>
            </a:lvl8pPr>
            <a:lvl9pPr marL="3646379"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E0D1F438-4DAB-491B-84BB-723A09011714}" type="datetime1">
              <a:rPr lang="ru-RU" smtClean="0"/>
              <a:pPr>
                <a:defRPr/>
              </a:pPr>
              <a:t>25.10.2019</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46B91611-AD23-4D99-B7F7-E2A128237474}"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87839" y="1739108"/>
            <a:ext cx="4309242" cy="491884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959694" y="1739108"/>
            <a:ext cx="4309242" cy="491884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CF11BEB4-F546-4435-B1ED-DA6D34CF2168}" type="datetime1">
              <a:rPr lang="ru-RU" smtClean="0"/>
              <a:pPr>
                <a:defRPr/>
              </a:pPr>
              <a:t>25.10.2019</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1E66A006-0A96-4282-80AA-57CB54F9D818}"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87845" y="1668369"/>
            <a:ext cx="4310937" cy="695297"/>
          </a:xfrm>
        </p:spPr>
        <p:txBody>
          <a:bodyPr anchor="b"/>
          <a:lstStyle>
            <a:lvl1pPr marL="0" indent="0">
              <a:buNone/>
              <a:defRPr sz="2400" b="1"/>
            </a:lvl1pPr>
            <a:lvl2pPr marL="455791" indent="0">
              <a:buNone/>
              <a:defRPr sz="2000" b="1"/>
            </a:lvl2pPr>
            <a:lvl3pPr marL="911596" indent="0">
              <a:buNone/>
              <a:defRPr sz="1800" b="1"/>
            </a:lvl3pPr>
            <a:lvl4pPr marL="1367387" indent="0">
              <a:buNone/>
              <a:defRPr sz="1600" b="1"/>
            </a:lvl4pPr>
            <a:lvl5pPr marL="1823190" indent="0">
              <a:buNone/>
              <a:defRPr sz="1600" b="1"/>
            </a:lvl5pPr>
            <a:lvl6pPr marL="2278986" indent="0">
              <a:buNone/>
              <a:defRPr sz="1600" b="1"/>
            </a:lvl6pPr>
            <a:lvl7pPr marL="2734783" indent="0">
              <a:buNone/>
              <a:defRPr sz="1600" b="1"/>
            </a:lvl7pPr>
            <a:lvl8pPr marL="3190583" indent="0">
              <a:buNone/>
              <a:defRPr sz="1600" b="1"/>
            </a:lvl8pPr>
            <a:lvl9pPr marL="3646379" indent="0">
              <a:buNone/>
              <a:defRPr sz="1600" b="1"/>
            </a:lvl9pPr>
          </a:lstStyle>
          <a:p>
            <a:pPr lvl="0"/>
            <a:r>
              <a:rPr lang="ru-RU" smtClean="0"/>
              <a:t>Образец текста</a:t>
            </a:r>
          </a:p>
        </p:txBody>
      </p:sp>
      <p:sp>
        <p:nvSpPr>
          <p:cNvPr id="4" name="Объект 3"/>
          <p:cNvSpPr>
            <a:spLocks noGrp="1"/>
          </p:cNvSpPr>
          <p:nvPr>
            <p:ph sz="half" idx="2"/>
          </p:nvPr>
        </p:nvSpPr>
        <p:spPr>
          <a:xfrm>
            <a:off x="487845" y="2363666"/>
            <a:ext cx="4310937" cy="429428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956311" y="1668369"/>
            <a:ext cx="4312630" cy="695297"/>
          </a:xfrm>
        </p:spPr>
        <p:txBody>
          <a:bodyPr anchor="b"/>
          <a:lstStyle>
            <a:lvl1pPr marL="0" indent="0">
              <a:buNone/>
              <a:defRPr sz="2400" b="1"/>
            </a:lvl1pPr>
            <a:lvl2pPr marL="455791" indent="0">
              <a:buNone/>
              <a:defRPr sz="2000" b="1"/>
            </a:lvl2pPr>
            <a:lvl3pPr marL="911596" indent="0">
              <a:buNone/>
              <a:defRPr sz="1800" b="1"/>
            </a:lvl3pPr>
            <a:lvl4pPr marL="1367387" indent="0">
              <a:buNone/>
              <a:defRPr sz="1600" b="1"/>
            </a:lvl4pPr>
            <a:lvl5pPr marL="1823190" indent="0">
              <a:buNone/>
              <a:defRPr sz="1600" b="1"/>
            </a:lvl5pPr>
            <a:lvl6pPr marL="2278986" indent="0">
              <a:buNone/>
              <a:defRPr sz="1600" b="1"/>
            </a:lvl6pPr>
            <a:lvl7pPr marL="2734783" indent="0">
              <a:buNone/>
              <a:defRPr sz="1600" b="1"/>
            </a:lvl7pPr>
            <a:lvl8pPr marL="3190583" indent="0">
              <a:buNone/>
              <a:defRPr sz="1600" b="1"/>
            </a:lvl8pPr>
            <a:lvl9pPr marL="3646379" indent="0">
              <a:buNone/>
              <a:defRPr sz="1600" b="1"/>
            </a:lvl9pPr>
          </a:lstStyle>
          <a:p>
            <a:pPr lvl="0"/>
            <a:r>
              <a:rPr lang="ru-RU" smtClean="0"/>
              <a:t>Образец текста</a:t>
            </a:r>
          </a:p>
        </p:txBody>
      </p:sp>
      <p:sp>
        <p:nvSpPr>
          <p:cNvPr id="6" name="Объект 5"/>
          <p:cNvSpPr>
            <a:spLocks noGrp="1"/>
          </p:cNvSpPr>
          <p:nvPr>
            <p:ph sz="quarter" idx="4"/>
          </p:nvPr>
        </p:nvSpPr>
        <p:spPr>
          <a:xfrm>
            <a:off x="4956311" y="2363666"/>
            <a:ext cx="4312630" cy="429428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F6AE79FD-EE5B-4820-90B4-B2B7B200CA6A}" type="datetime1">
              <a:rPr lang="ru-RU" smtClean="0"/>
              <a:pPr>
                <a:defRPr/>
              </a:pPr>
              <a:t>25.10.2019</a:t>
            </a:fld>
            <a:endParaRPr lang="ru-RU"/>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pPr>
              <a:defRPr/>
            </a:pPr>
            <a:fld id="{490E5F46-06BA-427B-A7AB-015549EE970F}"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4480F17C-4A11-4837-BE45-6DA59B915DD5}" type="datetime1">
              <a:rPr lang="ru-RU" smtClean="0"/>
              <a:pPr>
                <a:defRPr/>
              </a:pPr>
              <a:t>25.10.2019</a:t>
            </a:fld>
            <a:endParaRPr lang="ru-RU"/>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pPr>
              <a:defRPr/>
            </a:pPr>
            <a:fld id="{2153672F-70A9-4BC3-B20B-E5A7057785A3}"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D04E7BD2-7869-4953-A20E-1EB96BC2E2F7}" type="datetime1">
              <a:rPr lang="ru-RU" smtClean="0"/>
              <a:pPr>
                <a:defRPr/>
              </a:pPr>
              <a:t>25.10.2019</a:t>
            </a:fld>
            <a:endParaRPr lang="ru-RU"/>
          </a:p>
        </p:txBody>
      </p:sp>
      <p:sp>
        <p:nvSpPr>
          <p:cNvPr id="3" name="Нижний колонтитул 4"/>
          <p:cNvSpPr>
            <a:spLocks noGrp="1"/>
          </p:cNvSpPr>
          <p:nvPr>
            <p:ph type="ftr" sz="quarter" idx="11"/>
          </p:nvPr>
        </p:nvSpPr>
        <p:spPr/>
        <p:txBody>
          <a:bodyPr/>
          <a:lstStyle>
            <a:lvl1pPr>
              <a:defRPr/>
            </a:lvl1pPr>
          </a:lstStyle>
          <a:p>
            <a:pPr>
              <a:defRPr/>
            </a:pPr>
            <a:endParaRPr lang="ru-RU"/>
          </a:p>
        </p:txBody>
      </p:sp>
      <p:sp>
        <p:nvSpPr>
          <p:cNvPr id="4" name="Номер слайда 5"/>
          <p:cNvSpPr>
            <a:spLocks noGrp="1"/>
          </p:cNvSpPr>
          <p:nvPr>
            <p:ph type="sldNum" sz="quarter" idx="12"/>
          </p:nvPr>
        </p:nvSpPr>
        <p:spPr/>
        <p:txBody>
          <a:bodyPr/>
          <a:lstStyle>
            <a:lvl1pPr>
              <a:defRPr/>
            </a:lvl1pPr>
          </a:lstStyle>
          <a:p>
            <a:pPr>
              <a:defRPr/>
            </a:pPr>
            <a:fld id="{0F2D5B71-828C-4FF7-A560-EC5998375F43}"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87839" y="296753"/>
            <a:ext cx="3209912" cy="1262922"/>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814628" y="296755"/>
            <a:ext cx="5454308" cy="636119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87839" y="1559676"/>
            <a:ext cx="3209912" cy="5098274"/>
          </a:xfrm>
        </p:spPr>
        <p:txBody>
          <a:bodyPr/>
          <a:lstStyle>
            <a:lvl1pPr marL="0" indent="0">
              <a:buNone/>
              <a:defRPr sz="1400"/>
            </a:lvl1pPr>
            <a:lvl2pPr marL="455791" indent="0">
              <a:buNone/>
              <a:defRPr sz="1200"/>
            </a:lvl2pPr>
            <a:lvl3pPr marL="911596" indent="0">
              <a:buNone/>
              <a:defRPr sz="1000"/>
            </a:lvl3pPr>
            <a:lvl4pPr marL="1367387" indent="0">
              <a:buNone/>
              <a:defRPr sz="900"/>
            </a:lvl4pPr>
            <a:lvl5pPr marL="1823190" indent="0">
              <a:buNone/>
              <a:defRPr sz="900"/>
            </a:lvl5pPr>
            <a:lvl6pPr marL="2278986" indent="0">
              <a:buNone/>
              <a:defRPr sz="900"/>
            </a:lvl6pPr>
            <a:lvl7pPr marL="2734783" indent="0">
              <a:buNone/>
              <a:defRPr sz="900"/>
            </a:lvl7pPr>
            <a:lvl8pPr marL="3190583" indent="0">
              <a:buNone/>
              <a:defRPr sz="900"/>
            </a:lvl8pPr>
            <a:lvl9pPr marL="3646379"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7E9FBB96-99DB-41D5-B950-5C1FA36A6A25}" type="datetime1">
              <a:rPr lang="ru-RU" smtClean="0"/>
              <a:pPr>
                <a:defRPr/>
              </a:pPr>
              <a:t>25.10.2019</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38D445CE-EA66-4662-AFE3-7F8C538C036C}"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12397" y="5217319"/>
            <a:ext cx="5854065" cy="615934"/>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912397" y="665967"/>
            <a:ext cx="5854065" cy="4471988"/>
          </a:xfrm>
        </p:spPr>
        <p:txBody>
          <a:bodyPr rtlCol="0">
            <a:normAutofit/>
          </a:bodyPr>
          <a:lstStyle>
            <a:lvl1pPr marL="0" indent="0">
              <a:buNone/>
              <a:defRPr sz="3200"/>
            </a:lvl1pPr>
            <a:lvl2pPr marL="455791" indent="0">
              <a:buNone/>
              <a:defRPr sz="2800"/>
            </a:lvl2pPr>
            <a:lvl3pPr marL="911596" indent="0">
              <a:buNone/>
              <a:defRPr sz="2400"/>
            </a:lvl3pPr>
            <a:lvl4pPr marL="1367387" indent="0">
              <a:buNone/>
              <a:defRPr sz="2000"/>
            </a:lvl4pPr>
            <a:lvl5pPr marL="1823190" indent="0">
              <a:buNone/>
              <a:defRPr sz="2000"/>
            </a:lvl5pPr>
            <a:lvl6pPr marL="2278986" indent="0">
              <a:buNone/>
              <a:defRPr sz="2000"/>
            </a:lvl6pPr>
            <a:lvl7pPr marL="2734783" indent="0">
              <a:buNone/>
              <a:defRPr sz="2000"/>
            </a:lvl7pPr>
            <a:lvl8pPr marL="3190583" indent="0">
              <a:buNone/>
              <a:defRPr sz="2000"/>
            </a:lvl8pPr>
            <a:lvl9pPr marL="3646379" indent="0">
              <a:buNone/>
              <a:defRPr sz="2000"/>
            </a:lvl9pPr>
          </a:lstStyle>
          <a:p>
            <a:pPr lvl="0"/>
            <a:endParaRPr lang="ru-RU" noProof="0"/>
          </a:p>
        </p:txBody>
      </p:sp>
      <p:sp>
        <p:nvSpPr>
          <p:cNvPr id="4" name="Текст 3"/>
          <p:cNvSpPr>
            <a:spLocks noGrp="1"/>
          </p:cNvSpPr>
          <p:nvPr>
            <p:ph type="body" sz="half" idx="2"/>
          </p:nvPr>
        </p:nvSpPr>
        <p:spPr>
          <a:xfrm>
            <a:off x="1912397" y="5833254"/>
            <a:ext cx="5854065" cy="874729"/>
          </a:xfrm>
        </p:spPr>
        <p:txBody>
          <a:bodyPr/>
          <a:lstStyle>
            <a:lvl1pPr marL="0" indent="0">
              <a:buNone/>
              <a:defRPr sz="1400"/>
            </a:lvl1pPr>
            <a:lvl2pPr marL="455791" indent="0">
              <a:buNone/>
              <a:defRPr sz="1200"/>
            </a:lvl2pPr>
            <a:lvl3pPr marL="911596" indent="0">
              <a:buNone/>
              <a:defRPr sz="1000"/>
            </a:lvl3pPr>
            <a:lvl4pPr marL="1367387" indent="0">
              <a:buNone/>
              <a:defRPr sz="900"/>
            </a:lvl4pPr>
            <a:lvl5pPr marL="1823190" indent="0">
              <a:buNone/>
              <a:defRPr sz="900"/>
            </a:lvl5pPr>
            <a:lvl6pPr marL="2278986" indent="0">
              <a:buNone/>
              <a:defRPr sz="900"/>
            </a:lvl6pPr>
            <a:lvl7pPr marL="2734783" indent="0">
              <a:buNone/>
              <a:defRPr sz="900"/>
            </a:lvl7pPr>
            <a:lvl8pPr marL="3190583" indent="0">
              <a:buNone/>
              <a:defRPr sz="900"/>
            </a:lvl8pPr>
            <a:lvl9pPr marL="3646379"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492E176C-BCF0-47E3-A78C-268A13C22C03}" type="datetime1">
              <a:rPr lang="ru-RU" smtClean="0"/>
              <a:pPr>
                <a:defRPr/>
              </a:pPr>
              <a:t>25.10.2019</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5EA53FCB-78CE-4655-9767-E82535C63709}"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87363" y="298450"/>
            <a:ext cx="8782050" cy="1243013"/>
          </a:xfrm>
          <a:prstGeom prst="rect">
            <a:avLst/>
          </a:prstGeom>
          <a:noFill/>
          <a:ln w="9525">
            <a:noFill/>
            <a:miter lim="800000"/>
            <a:headEnd/>
            <a:tailEnd/>
          </a:ln>
        </p:spPr>
        <p:txBody>
          <a:bodyPr vert="horz" wrap="square" lIns="91158" tIns="45579" rIns="91158" bIns="45579" numCol="1" anchor="ctr" anchorCtr="0" compatLnSpc="1">
            <a:prstTxWarp prst="textNoShape">
              <a:avLst/>
            </a:prstTxWarp>
          </a:bodyPr>
          <a:lstStyle/>
          <a:p>
            <a:pPr lvl="0"/>
            <a:r>
              <a:rPr lang="ru-RU" altLang="ru-RU" smtClean="0"/>
              <a:t>Образец заголовка</a:t>
            </a:r>
          </a:p>
        </p:txBody>
      </p:sp>
      <p:sp>
        <p:nvSpPr>
          <p:cNvPr id="1027" name="Текст 2"/>
          <p:cNvSpPr>
            <a:spLocks noGrp="1"/>
          </p:cNvSpPr>
          <p:nvPr>
            <p:ph type="body" idx="1"/>
          </p:nvPr>
        </p:nvSpPr>
        <p:spPr bwMode="auto">
          <a:xfrm>
            <a:off x="487363" y="1739900"/>
            <a:ext cx="8782050" cy="4918075"/>
          </a:xfrm>
          <a:prstGeom prst="rect">
            <a:avLst/>
          </a:prstGeom>
          <a:noFill/>
          <a:ln w="9525">
            <a:noFill/>
            <a:miter lim="800000"/>
            <a:headEnd/>
            <a:tailEnd/>
          </a:ln>
        </p:spPr>
        <p:txBody>
          <a:bodyPr vert="horz" wrap="square" lIns="91158" tIns="45579" rIns="91158" bIns="45579" numCol="1" anchor="t" anchorCtr="0" compatLnSpc="1">
            <a:prstTxWarp prst="textNoShape">
              <a:avLst/>
            </a:prstTxWarp>
          </a:bodyPr>
          <a:lstStyle/>
          <a:p>
            <a:pPr lvl="0"/>
            <a:r>
              <a:rPr lang="ru-RU" altLang="ru-RU" smtClean="0"/>
              <a:t>Образец текста</a:t>
            </a:r>
          </a:p>
          <a:p>
            <a:pPr lvl="1"/>
            <a:r>
              <a:rPr lang="ru-RU" altLang="ru-RU" smtClean="0"/>
              <a:t>Второй уровень</a:t>
            </a:r>
          </a:p>
          <a:p>
            <a:pPr lvl="2"/>
            <a:r>
              <a:rPr lang="ru-RU" altLang="ru-RU" smtClean="0"/>
              <a:t>Третий уровень</a:t>
            </a:r>
          </a:p>
          <a:p>
            <a:pPr lvl="3"/>
            <a:r>
              <a:rPr lang="ru-RU" altLang="ru-RU" smtClean="0"/>
              <a:t>Четвертый уровень</a:t>
            </a:r>
          </a:p>
          <a:p>
            <a:pPr lvl="4"/>
            <a:r>
              <a:rPr lang="ru-RU" altLang="ru-RU" smtClean="0"/>
              <a:t>Пятый уровень</a:t>
            </a:r>
          </a:p>
        </p:txBody>
      </p:sp>
      <p:sp>
        <p:nvSpPr>
          <p:cNvPr id="4" name="Дата 3"/>
          <p:cNvSpPr>
            <a:spLocks noGrp="1"/>
          </p:cNvSpPr>
          <p:nvPr>
            <p:ph type="dt" sz="half" idx="2"/>
          </p:nvPr>
        </p:nvSpPr>
        <p:spPr>
          <a:xfrm>
            <a:off x="487363" y="6908800"/>
            <a:ext cx="2276475" cy="396875"/>
          </a:xfrm>
          <a:prstGeom prst="rect">
            <a:avLst/>
          </a:prstGeom>
        </p:spPr>
        <p:txBody>
          <a:bodyPr vert="horz" lIns="91158" tIns="45579" rIns="91158" bIns="45579"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0D08D106-8D82-4FFD-A543-E524DDE8DBB7}" type="datetime1">
              <a:rPr lang="ru-RU" smtClean="0"/>
              <a:pPr>
                <a:defRPr/>
              </a:pPr>
              <a:t>25.10.2019</a:t>
            </a:fld>
            <a:endParaRPr lang="ru-RU"/>
          </a:p>
        </p:txBody>
      </p:sp>
      <p:sp>
        <p:nvSpPr>
          <p:cNvPr id="5" name="Нижний колонтитул 4"/>
          <p:cNvSpPr>
            <a:spLocks noGrp="1"/>
          </p:cNvSpPr>
          <p:nvPr>
            <p:ph type="ftr" sz="quarter" idx="3"/>
          </p:nvPr>
        </p:nvSpPr>
        <p:spPr>
          <a:xfrm>
            <a:off x="3333750" y="6908800"/>
            <a:ext cx="3089275" cy="396875"/>
          </a:xfrm>
          <a:prstGeom prst="rect">
            <a:avLst/>
          </a:prstGeom>
        </p:spPr>
        <p:txBody>
          <a:bodyPr vert="horz" lIns="91158" tIns="45579" rIns="91158" bIns="45579"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ru-RU"/>
          </a:p>
        </p:txBody>
      </p:sp>
      <p:sp>
        <p:nvSpPr>
          <p:cNvPr id="6" name="Номер слайда 5"/>
          <p:cNvSpPr>
            <a:spLocks noGrp="1"/>
          </p:cNvSpPr>
          <p:nvPr>
            <p:ph type="sldNum" sz="quarter" idx="4"/>
          </p:nvPr>
        </p:nvSpPr>
        <p:spPr>
          <a:xfrm>
            <a:off x="6992938" y="6908800"/>
            <a:ext cx="2276475" cy="396875"/>
          </a:xfrm>
          <a:prstGeom prst="rect">
            <a:avLst/>
          </a:prstGeom>
        </p:spPr>
        <p:txBody>
          <a:bodyPr vert="horz" lIns="91158" tIns="45579" rIns="91158" bIns="45579"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51EDEDAF-B132-4AA0-872C-4DF8C8FBFFBC}"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868" r:id="rId1"/>
    <p:sldLayoutId id="2147483869" r:id="rId2"/>
    <p:sldLayoutId id="2147483870" r:id="rId3"/>
    <p:sldLayoutId id="2147483871" r:id="rId4"/>
    <p:sldLayoutId id="2147483872" r:id="rId5"/>
    <p:sldLayoutId id="2147483873" r:id="rId6"/>
    <p:sldLayoutId id="2147483874" r:id="rId7"/>
    <p:sldLayoutId id="2147483875" r:id="rId8"/>
    <p:sldLayoutId id="2147483876" r:id="rId9"/>
    <p:sldLayoutId id="2147483877" r:id="rId10"/>
    <p:sldLayoutId id="2147483878"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5791" algn="ctr" rtl="0" fontAlgn="base">
        <a:spcBef>
          <a:spcPct val="0"/>
        </a:spcBef>
        <a:spcAft>
          <a:spcPct val="0"/>
        </a:spcAft>
        <a:defRPr sz="4400">
          <a:solidFill>
            <a:schemeClr val="tx1"/>
          </a:solidFill>
          <a:latin typeface="Calibri" pitchFamily="34" charset="0"/>
        </a:defRPr>
      </a:lvl6pPr>
      <a:lvl7pPr marL="911596" algn="ctr" rtl="0" fontAlgn="base">
        <a:spcBef>
          <a:spcPct val="0"/>
        </a:spcBef>
        <a:spcAft>
          <a:spcPct val="0"/>
        </a:spcAft>
        <a:defRPr sz="4400">
          <a:solidFill>
            <a:schemeClr val="tx1"/>
          </a:solidFill>
          <a:latin typeface="Calibri" pitchFamily="34" charset="0"/>
        </a:defRPr>
      </a:lvl7pPr>
      <a:lvl8pPr marL="1367387" algn="ctr" rtl="0" fontAlgn="base">
        <a:spcBef>
          <a:spcPct val="0"/>
        </a:spcBef>
        <a:spcAft>
          <a:spcPct val="0"/>
        </a:spcAft>
        <a:defRPr sz="4400">
          <a:solidFill>
            <a:schemeClr val="tx1"/>
          </a:solidFill>
          <a:latin typeface="Calibri" pitchFamily="34" charset="0"/>
        </a:defRPr>
      </a:lvl8pPr>
      <a:lvl9pPr marL="1823190" algn="ctr" rtl="0" fontAlgn="base">
        <a:spcBef>
          <a:spcPct val="0"/>
        </a:spcBef>
        <a:spcAft>
          <a:spcPct val="0"/>
        </a:spcAft>
        <a:defRPr sz="4400">
          <a:solidFill>
            <a:schemeClr val="tx1"/>
          </a:solidFill>
          <a:latin typeface="Calibri" pitchFamily="34" charset="0"/>
        </a:defRPr>
      </a:lvl9pPr>
    </p:titleStyle>
    <p:bodyStyle>
      <a:lvl1pPr marL="336550" indent="-33655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36600" indent="-27940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35063" indent="-22225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590675" indent="-22225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46288" indent="-22225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06886" indent="-227892" algn="l" defTabSz="911596"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62688" indent="-227892" algn="l" defTabSz="911596"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18485" indent="-227892" algn="l" defTabSz="911596"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74284" indent="-227892" algn="l" defTabSz="911596"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1596" rtl="0" eaLnBrk="1" latinLnBrk="0" hangingPunct="1">
        <a:defRPr sz="1800" kern="1200">
          <a:solidFill>
            <a:schemeClr val="tx1"/>
          </a:solidFill>
          <a:latin typeface="+mn-lt"/>
          <a:ea typeface="+mn-ea"/>
          <a:cs typeface="+mn-cs"/>
        </a:defRPr>
      </a:lvl1pPr>
      <a:lvl2pPr marL="455791" algn="l" defTabSz="911596" rtl="0" eaLnBrk="1" latinLnBrk="0" hangingPunct="1">
        <a:defRPr sz="1800" kern="1200">
          <a:solidFill>
            <a:schemeClr val="tx1"/>
          </a:solidFill>
          <a:latin typeface="+mn-lt"/>
          <a:ea typeface="+mn-ea"/>
          <a:cs typeface="+mn-cs"/>
        </a:defRPr>
      </a:lvl2pPr>
      <a:lvl3pPr marL="911596" algn="l" defTabSz="911596" rtl="0" eaLnBrk="1" latinLnBrk="0" hangingPunct="1">
        <a:defRPr sz="1800" kern="1200">
          <a:solidFill>
            <a:schemeClr val="tx1"/>
          </a:solidFill>
          <a:latin typeface="+mn-lt"/>
          <a:ea typeface="+mn-ea"/>
          <a:cs typeface="+mn-cs"/>
        </a:defRPr>
      </a:lvl3pPr>
      <a:lvl4pPr marL="1367387" algn="l" defTabSz="911596" rtl="0" eaLnBrk="1" latinLnBrk="0" hangingPunct="1">
        <a:defRPr sz="1800" kern="1200">
          <a:solidFill>
            <a:schemeClr val="tx1"/>
          </a:solidFill>
          <a:latin typeface="+mn-lt"/>
          <a:ea typeface="+mn-ea"/>
          <a:cs typeface="+mn-cs"/>
        </a:defRPr>
      </a:lvl4pPr>
      <a:lvl5pPr marL="1823190" algn="l" defTabSz="911596" rtl="0" eaLnBrk="1" latinLnBrk="0" hangingPunct="1">
        <a:defRPr sz="1800" kern="1200">
          <a:solidFill>
            <a:schemeClr val="tx1"/>
          </a:solidFill>
          <a:latin typeface="+mn-lt"/>
          <a:ea typeface="+mn-ea"/>
          <a:cs typeface="+mn-cs"/>
        </a:defRPr>
      </a:lvl5pPr>
      <a:lvl6pPr marL="2278986" algn="l" defTabSz="911596" rtl="0" eaLnBrk="1" latinLnBrk="0" hangingPunct="1">
        <a:defRPr sz="1800" kern="1200">
          <a:solidFill>
            <a:schemeClr val="tx1"/>
          </a:solidFill>
          <a:latin typeface="+mn-lt"/>
          <a:ea typeface="+mn-ea"/>
          <a:cs typeface="+mn-cs"/>
        </a:defRPr>
      </a:lvl6pPr>
      <a:lvl7pPr marL="2734783" algn="l" defTabSz="911596" rtl="0" eaLnBrk="1" latinLnBrk="0" hangingPunct="1">
        <a:defRPr sz="1800" kern="1200">
          <a:solidFill>
            <a:schemeClr val="tx1"/>
          </a:solidFill>
          <a:latin typeface="+mn-lt"/>
          <a:ea typeface="+mn-ea"/>
          <a:cs typeface="+mn-cs"/>
        </a:defRPr>
      </a:lvl7pPr>
      <a:lvl8pPr marL="3190583" algn="l" defTabSz="911596" rtl="0" eaLnBrk="1" latinLnBrk="0" hangingPunct="1">
        <a:defRPr sz="1800" kern="1200">
          <a:solidFill>
            <a:schemeClr val="tx1"/>
          </a:solidFill>
          <a:latin typeface="+mn-lt"/>
          <a:ea typeface="+mn-ea"/>
          <a:cs typeface="+mn-cs"/>
        </a:defRPr>
      </a:lvl8pPr>
      <a:lvl9pPr marL="3646379" algn="l" defTabSz="911596"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consultantplus://offline/ref=B547EC92AD7AD0CE490AB83EFA4F2DF5DB2A10E190F0438CA4BCBDB6BECE2515DDFD103B24E8795BFF77BBBEFC3C028493251D67E5CEi1J" TargetMode="External"/><Relationship Id="rId2" Type="http://schemas.openxmlformats.org/officeDocument/2006/relationships/hyperlink" Target="consultantplus://offline/ref=B547EC92AD7AD0CE490AB83EFA4F2DF5DA2216EC91F0438CA4BCBDB6BECE2515DDFD103227E17209A938BAE2BA6D118797251E67FAEBFEA2CDi2J" TargetMode="External"/><Relationship Id="rId1" Type="http://schemas.openxmlformats.org/officeDocument/2006/relationships/slideLayout" Target="../slideLayouts/slideLayout2.xml"/><Relationship Id="rId4" Type="http://schemas.openxmlformats.org/officeDocument/2006/relationships/hyperlink" Target="consultantplus://offline/ref=B547EC92AD7AD0CE490AB83EFA4F2DF5DB2A10E190F0438CA4BCBDB6BECE2515DDFD103B23E1795BFF77BBBEFC3C028493251D67E5CEi1J"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6.xml"/><Relationship Id="rId6" Type="http://schemas.openxmlformats.org/officeDocument/2006/relationships/image" Target="../media/image2.png"/><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6.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6.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6.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Рисунок 19"/>
          <p:cNvPicPr>
            <a:picLocks noChangeAspect="1"/>
          </p:cNvPicPr>
          <p:nvPr/>
        </p:nvPicPr>
        <p:blipFill>
          <a:blip r:embed="rId3"/>
          <a:srcRect/>
          <a:stretch>
            <a:fillRect/>
          </a:stretch>
        </p:blipFill>
        <p:spPr bwMode="auto">
          <a:xfrm>
            <a:off x="4458305" y="488262"/>
            <a:ext cx="838473" cy="1000676"/>
          </a:xfrm>
          <a:prstGeom prst="rect">
            <a:avLst/>
          </a:prstGeom>
          <a:noFill/>
          <a:ln w="9525">
            <a:noFill/>
            <a:miter lim="800000"/>
            <a:headEnd/>
            <a:tailEnd/>
          </a:ln>
        </p:spPr>
      </p:pic>
      <p:sp>
        <p:nvSpPr>
          <p:cNvPr id="2051" name="TextBox 20"/>
          <p:cNvSpPr txBox="1">
            <a:spLocks noChangeArrowheads="1"/>
          </p:cNvSpPr>
          <p:nvPr/>
        </p:nvSpPr>
        <p:spPr bwMode="auto">
          <a:xfrm>
            <a:off x="2134295" y="1475136"/>
            <a:ext cx="5754599" cy="791792"/>
          </a:xfrm>
          <a:prstGeom prst="rect">
            <a:avLst/>
          </a:prstGeom>
          <a:noFill/>
          <a:ln w="9525">
            <a:noFill/>
            <a:miter lim="800000"/>
            <a:headEnd/>
            <a:tailEnd/>
          </a:ln>
        </p:spPr>
        <p:txBody>
          <a:bodyPr wrap="none" lIns="98335" tIns="49167" rIns="98335" bIns="49167">
            <a:spAutoFit/>
          </a:bodyPr>
          <a:lstStyle/>
          <a:p>
            <a:pPr algn="ctr"/>
            <a:r>
              <a:rPr lang="ru-RU" sz="1500" dirty="0">
                <a:latin typeface="Trebuchet MS" pitchFamily="34" charset="0"/>
              </a:rPr>
              <a:t>Межрегиональное управление </a:t>
            </a:r>
          </a:p>
          <a:p>
            <a:pPr algn="ctr"/>
            <a:r>
              <a:rPr lang="ru-RU" sz="1500" dirty="0">
                <a:latin typeface="Trebuchet MS" pitchFamily="34" charset="0"/>
              </a:rPr>
              <a:t>Федеральной службы по регулированию алкогольного рынка </a:t>
            </a:r>
          </a:p>
          <a:p>
            <a:pPr algn="ctr"/>
            <a:r>
              <a:rPr lang="ru-RU" sz="1500" dirty="0">
                <a:latin typeface="Trebuchet MS" pitchFamily="34" charset="0"/>
              </a:rPr>
              <a:t>по Уральскому федеральному округу</a:t>
            </a:r>
            <a:endParaRPr lang="ru-RU" sz="1500" dirty="0">
              <a:solidFill>
                <a:srgbClr val="595959"/>
              </a:solidFill>
              <a:latin typeface="Trebuchet MS" pitchFamily="34" charset="0"/>
            </a:endParaRPr>
          </a:p>
        </p:txBody>
      </p:sp>
      <p:sp>
        <p:nvSpPr>
          <p:cNvPr id="2052" name="TextBox 52"/>
          <p:cNvSpPr txBox="1">
            <a:spLocks noChangeArrowheads="1"/>
          </p:cNvSpPr>
          <p:nvPr/>
        </p:nvSpPr>
        <p:spPr bwMode="auto">
          <a:xfrm>
            <a:off x="4039916" y="6754565"/>
            <a:ext cx="1828845" cy="499404"/>
          </a:xfrm>
          <a:prstGeom prst="rect">
            <a:avLst/>
          </a:prstGeom>
          <a:noFill/>
          <a:ln w="9525">
            <a:noFill/>
            <a:miter lim="800000"/>
            <a:headEnd/>
            <a:tailEnd/>
          </a:ln>
        </p:spPr>
        <p:txBody>
          <a:bodyPr wrap="none" lIns="98335" tIns="49167" rIns="98335" bIns="49167">
            <a:spAutoFit/>
          </a:bodyPr>
          <a:lstStyle/>
          <a:p>
            <a:pPr algn="ctr"/>
            <a:r>
              <a:rPr lang="ru-RU" sz="1300" dirty="0" smtClean="0">
                <a:solidFill>
                  <a:srgbClr val="595959"/>
                </a:solidFill>
                <a:latin typeface="Trebuchet MS" pitchFamily="34" charset="0"/>
              </a:rPr>
              <a:t>Салехард, </a:t>
            </a:r>
            <a:endParaRPr lang="ru-RU" sz="1300" dirty="0">
              <a:solidFill>
                <a:srgbClr val="595959"/>
              </a:solidFill>
              <a:latin typeface="Trebuchet MS" pitchFamily="34" charset="0"/>
            </a:endParaRPr>
          </a:p>
          <a:p>
            <a:pPr algn="ctr"/>
            <a:r>
              <a:rPr lang="ru-RU" sz="1300" dirty="0" smtClean="0">
                <a:solidFill>
                  <a:srgbClr val="595959"/>
                </a:solidFill>
                <a:latin typeface="Trebuchet MS" pitchFamily="34" charset="0"/>
              </a:rPr>
              <a:t>29 октября 2019 </a:t>
            </a:r>
            <a:r>
              <a:rPr lang="ru-RU" sz="1300" dirty="0">
                <a:solidFill>
                  <a:srgbClr val="595959"/>
                </a:solidFill>
                <a:latin typeface="Trebuchet MS" pitchFamily="34" charset="0"/>
              </a:rPr>
              <a:t>года</a:t>
            </a:r>
          </a:p>
        </p:txBody>
      </p:sp>
      <p:sp>
        <p:nvSpPr>
          <p:cNvPr id="2053" name="TextBox 53"/>
          <p:cNvSpPr txBox="1">
            <a:spLocks noChangeArrowheads="1"/>
          </p:cNvSpPr>
          <p:nvPr/>
        </p:nvSpPr>
        <p:spPr bwMode="auto">
          <a:xfrm>
            <a:off x="0" y="3369466"/>
            <a:ext cx="9756775" cy="1207290"/>
          </a:xfrm>
          <a:prstGeom prst="rect">
            <a:avLst/>
          </a:prstGeom>
          <a:noFill/>
          <a:ln w="9525">
            <a:noFill/>
            <a:miter lim="800000"/>
            <a:headEnd/>
            <a:tailEnd/>
          </a:ln>
        </p:spPr>
        <p:txBody>
          <a:bodyPr lIns="98335" tIns="49167" rIns="98335" bIns="49167">
            <a:spAutoFit/>
          </a:bodyPr>
          <a:lstStyle/>
          <a:p>
            <a:pPr algn="ctr">
              <a:defRPr/>
            </a:pPr>
            <a:r>
              <a:rPr lang="ru-RU" sz="2400" dirty="0" smtClean="0">
                <a:latin typeface="Trebuchet MS" pitchFamily="34" charset="0"/>
              </a:rPr>
              <a:t>«</a:t>
            </a:r>
            <a:r>
              <a:rPr lang="ru-RU" sz="2400" b="1" dirty="0" smtClean="0">
                <a:latin typeface="Trebuchet MS" pitchFamily="34" charset="0"/>
              </a:rPr>
              <a:t>Актуальные вопросы соблюдения обязательных требований в сфере производства и оборота этилового спирта, алкогольной и спиртосодержащей </a:t>
            </a:r>
            <a:r>
              <a:rPr lang="ru-RU" sz="2400" b="1" dirty="0" smtClean="0">
                <a:latin typeface="Trebuchet MS" pitchFamily="34" charset="0"/>
              </a:rPr>
              <a:t>продукции</a:t>
            </a:r>
            <a:r>
              <a:rPr lang="ru-RU" sz="2400" dirty="0" smtClean="0">
                <a:latin typeface="Trebuchet MS" pitchFamily="34" charset="0"/>
              </a:rPr>
              <a:t>»</a:t>
            </a:r>
            <a:endParaRPr lang="ru-RU" sz="2400" dirty="0">
              <a:latin typeface="Trebuchet MS" pitchFamily="34" charset="0"/>
            </a:endParaRPr>
          </a:p>
        </p:txBody>
      </p:sp>
      <p:sp>
        <p:nvSpPr>
          <p:cNvPr id="6" name="Номер слайда 5"/>
          <p:cNvSpPr>
            <a:spLocks noGrp="1"/>
          </p:cNvSpPr>
          <p:nvPr>
            <p:ph type="sldNum" sz="quarter" idx="12"/>
          </p:nvPr>
        </p:nvSpPr>
        <p:spPr/>
        <p:txBody>
          <a:bodyPr/>
          <a:lstStyle/>
          <a:p>
            <a:pPr>
              <a:defRPr/>
            </a:pPr>
            <a:fld id="{E8BC2A9A-E1BB-4754-B3CD-8DA9F12F4342}" type="slidenum">
              <a:rPr lang="ru-RU" smtClean="0"/>
              <a:pPr>
                <a:defRPr/>
              </a:pPr>
              <a:t>1</a:t>
            </a:fld>
            <a:endParaRPr lang="ru-RU"/>
          </a:p>
        </p:txBody>
      </p:sp>
      <p:sp>
        <p:nvSpPr>
          <p:cNvPr id="7" name="TextBox 6"/>
          <p:cNvSpPr txBox="1"/>
          <p:nvPr/>
        </p:nvSpPr>
        <p:spPr>
          <a:xfrm>
            <a:off x="6521461" y="5298292"/>
            <a:ext cx="3235314" cy="584775"/>
          </a:xfrm>
          <a:prstGeom prst="rect">
            <a:avLst/>
          </a:prstGeom>
          <a:noFill/>
        </p:spPr>
        <p:txBody>
          <a:bodyPr wrap="square" rtlCol="0">
            <a:spAutoFit/>
          </a:bodyPr>
          <a:lstStyle/>
          <a:p>
            <a:r>
              <a:rPr lang="ru-RU" sz="1600" dirty="0" smtClean="0">
                <a:latin typeface="Trebuchet MS" pitchFamily="34" charset="0"/>
              </a:rPr>
              <a:t>Докладчик руководитель </a:t>
            </a:r>
          </a:p>
          <a:p>
            <a:r>
              <a:rPr lang="ru-RU" sz="1600" dirty="0" err="1" smtClean="0">
                <a:latin typeface="Trebuchet MS" pitchFamily="34" charset="0"/>
              </a:rPr>
              <a:t>Девитьяров</a:t>
            </a:r>
            <a:r>
              <a:rPr lang="ru-RU" sz="1600" dirty="0" smtClean="0">
                <a:latin typeface="Trebuchet MS" pitchFamily="34" charset="0"/>
              </a:rPr>
              <a:t> Рустам </a:t>
            </a:r>
            <a:r>
              <a:rPr lang="ru-RU" sz="1600" dirty="0" err="1" smtClean="0">
                <a:latin typeface="Trebuchet MS" pitchFamily="34" charset="0"/>
              </a:rPr>
              <a:t>Саматович</a:t>
            </a:r>
            <a:endParaRPr lang="ru-RU" sz="1600" dirty="0">
              <a:latin typeface="Trebuchet MS"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Номер слайда 2"/>
          <p:cNvSpPr>
            <a:spLocks noGrp="1"/>
          </p:cNvSpPr>
          <p:nvPr>
            <p:ph type="sldNum" sz="quarter" idx="12"/>
          </p:nvPr>
        </p:nvSpPr>
        <p:spPr bwMode="auto">
          <a:ln>
            <a:miter lim="800000"/>
            <a:headEnd/>
            <a:tailEnd/>
          </a:ln>
        </p:spPr>
        <p:txBody>
          <a:bodyPr/>
          <a:lstStyle/>
          <a:p>
            <a:pPr>
              <a:defRPr/>
            </a:pPr>
            <a:fld id="{7E9C8680-3990-46E4-A487-D579E486FB3E}" type="slidenum">
              <a:rPr lang="ru-RU" smtClean="0"/>
              <a:pPr>
                <a:defRPr/>
              </a:pPr>
              <a:t>10</a:t>
            </a:fld>
            <a:endParaRPr lang="ru-RU" smtClean="0"/>
          </a:p>
        </p:txBody>
      </p:sp>
      <p:sp>
        <p:nvSpPr>
          <p:cNvPr id="10" name="TextBox 9"/>
          <p:cNvSpPr txBox="1"/>
          <p:nvPr/>
        </p:nvSpPr>
        <p:spPr>
          <a:xfrm>
            <a:off x="520669" y="154756"/>
            <a:ext cx="8929750" cy="584765"/>
          </a:xfrm>
          <a:prstGeom prst="rect">
            <a:avLst/>
          </a:prstGeom>
        </p:spPr>
        <p:style>
          <a:lnRef idx="1">
            <a:schemeClr val="accent4"/>
          </a:lnRef>
          <a:fillRef idx="2">
            <a:schemeClr val="accent4"/>
          </a:fillRef>
          <a:effectRef idx="1">
            <a:schemeClr val="accent4"/>
          </a:effectRef>
          <a:fontRef idx="minor">
            <a:schemeClr val="dk1"/>
          </a:fontRef>
        </p:style>
        <p:txBody>
          <a:bodyPr wrap="square" lIns="91432" tIns="45715" rIns="91432" bIns="45715">
            <a:spAutoFit/>
          </a:bodyPr>
          <a:lstStyle/>
          <a:p>
            <a:pPr algn="ctr"/>
            <a:r>
              <a:rPr lang="ru-RU" sz="1600" b="1" dirty="0" smtClean="0">
                <a:latin typeface="Trebuchet MS" pitchFamily="34" charset="0"/>
              </a:rPr>
              <a:t>Актуальные вопросы государственного регулирования производства и оборота этилового спирта, алкогольной и спиртосодержащей продукции</a:t>
            </a:r>
            <a:endParaRPr lang="ru-RU" sz="1600" dirty="0">
              <a:latin typeface="Trebuchet MS" pitchFamily="34" charset="0"/>
            </a:endParaRPr>
          </a:p>
        </p:txBody>
      </p:sp>
      <p:sp>
        <p:nvSpPr>
          <p:cNvPr id="8" name="TextBox 7"/>
          <p:cNvSpPr txBox="1"/>
          <p:nvPr/>
        </p:nvSpPr>
        <p:spPr>
          <a:xfrm>
            <a:off x="520669" y="1012012"/>
            <a:ext cx="5072098" cy="338554"/>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ru-RU" sz="1600" b="1" dirty="0" smtClean="0">
                <a:latin typeface="Trebuchet MS" pitchFamily="34" charset="0"/>
              </a:rPr>
              <a:t>Внесение изменений в ЕГАИС</a:t>
            </a:r>
            <a:endParaRPr lang="ru-RU" sz="1600" dirty="0">
              <a:latin typeface="Trebuchet MS" pitchFamily="34" charset="0"/>
            </a:endParaRPr>
          </a:p>
        </p:txBody>
      </p:sp>
      <p:sp>
        <p:nvSpPr>
          <p:cNvPr id="7" name="TextBox 6"/>
          <p:cNvSpPr txBox="1"/>
          <p:nvPr/>
        </p:nvSpPr>
        <p:spPr>
          <a:xfrm>
            <a:off x="520669" y="1726392"/>
            <a:ext cx="8929750" cy="3539430"/>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pPr algn="just"/>
            <a:r>
              <a:rPr lang="ru-RU" sz="1600" dirty="0" smtClean="0">
                <a:latin typeface="Trebuchet MS" pitchFamily="34" charset="0"/>
              </a:rPr>
              <a:t>Порядок внесения изменений в информацию ЕГАИС установлен пунктом 24 </a:t>
            </a:r>
            <a:r>
              <a:rPr lang="ru-RU" sz="1600" b="1" dirty="0" smtClean="0">
                <a:latin typeface="Trebuchet MS" pitchFamily="34" charset="0"/>
              </a:rPr>
              <a:t>Правил функционирования единой государственной автоматизированной информационной системы учета объема производства и оборота этилового спирта, алкогольной и спиртосодержащей продукции</a:t>
            </a:r>
            <a:r>
              <a:rPr lang="ru-RU" sz="1600" dirty="0" smtClean="0">
                <a:latin typeface="Trebuchet MS" pitchFamily="34" charset="0"/>
              </a:rPr>
              <a:t>, утвержденных постановлением Правительства Российской Федерации от 29.12.2015 № 1459.</a:t>
            </a:r>
          </a:p>
          <a:p>
            <a:pPr algn="just"/>
            <a:endParaRPr lang="ru-RU" sz="1600" dirty="0" smtClean="0">
              <a:latin typeface="Trebuchet MS" pitchFamily="34" charset="0"/>
            </a:endParaRPr>
          </a:p>
          <a:p>
            <a:pPr algn="just"/>
            <a:r>
              <a:rPr lang="ru-RU" sz="1600" dirty="0" smtClean="0">
                <a:latin typeface="Trebuchet MS" pitchFamily="34" charset="0"/>
              </a:rPr>
              <a:t>При выявлении факта внесения в ЕГАИС недостоверной и (или) искаженной информации организация направляет в ЕГАИС заявку о фиксации с уточненными данными.</a:t>
            </a:r>
          </a:p>
          <a:p>
            <a:pPr algn="just"/>
            <a:endParaRPr lang="ru-RU" sz="1600" dirty="0" smtClean="0">
              <a:latin typeface="Trebuchet MS" pitchFamily="34" charset="0"/>
            </a:endParaRPr>
          </a:p>
          <a:p>
            <a:pPr algn="just"/>
            <a:r>
              <a:rPr lang="ru-RU" sz="1600" dirty="0" smtClean="0">
                <a:latin typeface="Trebuchet MS" pitchFamily="34" charset="0"/>
              </a:rPr>
              <a:t>В случае отсутствия технической возможности самостоятельного исправления недостоверной информации, организации необходимо направить в МРУ Росалкогольрегулирования по Уральскому федеральному округу</a:t>
            </a:r>
            <a:r>
              <a:rPr lang="ru-RU" sz="1600" b="1" i="1" dirty="0" smtClean="0">
                <a:latin typeface="Trebuchet MS" pitchFamily="34" charset="0"/>
              </a:rPr>
              <a:t> заявление на внесение уточнения в информацию, содержащуюся в ЕГАИС </a:t>
            </a:r>
            <a:r>
              <a:rPr lang="ru-RU" sz="1600" dirty="0" smtClean="0">
                <a:latin typeface="Trebuchet MS" pitchFamily="34" charset="0"/>
              </a:rPr>
              <a:t>с приложением документов, подтверждающих обоснованность внесения изменений.</a:t>
            </a:r>
            <a:endParaRPr lang="ru-RU" sz="1600" dirty="0">
              <a:latin typeface="Trebuchet MS" pitchFamily="34" charset="0"/>
            </a:endParaRPr>
          </a:p>
        </p:txBody>
      </p:sp>
      <p:pic>
        <p:nvPicPr>
          <p:cNvPr id="9" name="Рисунок 8" descr="Смотреть исходное изображение"/>
          <p:cNvPicPr/>
          <p:nvPr/>
        </p:nvPicPr>
        <p:blipFill>
          <a:blip r:embed="rId2"/>
          <a:srcRect/>
          <a:stretch>
            <a:fillRect/>
          </a:stretch>
        </p:blipFill>
        <p:spPr bwMode="auto">
          <a:xfrm>
            <a:off x="4164007" y="5441168"/>
            <a:ext cx="1815152" cy="181515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Номер слайда 2"/>
          <p:cNvSpPr>
            <a:spLocks noGrp="1"/>
          </p:cNvSpPr>
          <p:nvPr>
            <p:ph type="sldNum" sz="quarter" idx="12"/>
          </p:nvPr>
        </p:nvSpPr>
        <p:spPr bwMode="auto">
          <a:ln>
            <a:miter lim="800000"/>
            <a:headEnd/>
            <a:tailEnd/>
          </a:ln>
        </p:spPr>
        <p:txBody>
          <a:bodyPr/>
          <a:lstStyle/>
          <a:p>
            <a:pPr>
              <a:defRPr/>
            </a:pPr>
            <a:fld id="{7E9C8680-3990-46E4-A487-D579E486FB3E}" type="slidenum">
              <a:rPr lang="ru-RU" smtClean="0"/>
              <a:pPr>
                <a:defRPr/>
              </a:pPr>
              <a:t>11</a:t>
            </a:fld>
            <a:endParaRPr lang="ru-RU" smtClean="0"/>
          </a:p>
        </p:txBody>
      </p:sp>
      <p:sp>
        <p:nvSpPr>
          <p:cNvPr id="10" name="TextBox 9"/>
          <p:cNvSpPr txBox="1"/>
          <p:nvPr/>
        </p:nvSpPr>
        <p:spPr>
          <a:xfrm>
            <a:off x="520669" y="154756"/>
            <a:ext cx="8929750" cy="584765"/>
          </a:xfrm>
          <a:prstGeom prst="rect">
            <a:avLst/>
          </a:prstGeom>
        </p:spPr>
        <p:style>
          <a:lnRef idx="1">
            <a:schemeClr val="accent4"/>
          </a:lnRef>
          <a:fillRef idx="2">
            <a:schemeClr val="accent4"/>
          </a:fillRef>
          <a:effectRef idx="1">
            <a:schemeClr val="accent4"/>
          </a:effectRef>
          <a:fontRef idx="minor">
            <a:schemeClr val="dk1"/>
          </a:fontRef>
        </p:style>
        <p:txBody>
          <a:bodyPr wrap="square" lIns="91432" tIns="45715" rIns="91432" bIns="45715">
            <a:spAutoFit/>
          </a:bodyPr>
          <a:lstStyle/>
          <a:p>
            <a:pPr algn="ctr"/>
            <a:r>
              <a:rPr lang="ru-RU" sz="1600" b="1" dirty="0" smtClean="0">
                <a:latin typeface="Trebuchet MS" pitchFamily="34" charset="0"/>
              </a:rPr>
              <a:t>Актуальные вопросы государственного регулирования производства и оборота этилового спирта, алкогольной и спиртосодержащей продукции</a:t>
            </a:r>
            <a:endParaRPr lang="ru-RU" sz="1600" dirty="0">
              <a:latin typeface="Trebuchet MS" pitchFamily="34" charset="0"/>
            </a:endParaRPr>
          </a:p>
        </p:txBody>
      </p:sp>
      <p:sp>
        <p:nvSpPr>
          <p:cNvPr id="8" name="TextBox 7"/>
          <p:cNvSpPr txBox="1"/>
          <p:nvPr/>
        </p:nvSpPr>
        <p:spPr>
          <a:xfrm>
            <a:off x="520669" y="1012012"/>
            <a:ext cx="5072098" cy="338554"/>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ru-RU" sz="1600" b="1" dirty="0" smtClean="0">
                <a:latin typeface="Trebuchet MS" pitchFamily="34" charset="0"/>
              </a:rPr>
              <a:t>Внесение изменений в ЕГАИС</a:t>
            </a:r>
            <a:endParaRPr lang="ru-RU" sz="1600" dirty="0">
              <a:latin typeface="Trebuchet MS" pitchFamily="34" charset="0"/>
            </a:endParaRPr>
          </a:p>
        </p:txBody>
      </p:sp>
      <p:sp>
        <p:nvSpPr>
          <p:cNvPr id="7" name="TextBox 6"/>
          <p:cNvSpPr txBox="1"/>
          <p:nvPr/>
        </p:nvSpPr>
        <p:spPr>
          <a:xfrm>
            <a:off x="520669" y="1726392"/>
            <a:ext cx="8929750" cy="5509200"/>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pPr indent="446088" algn="just"/>
            <a:r>
              <a:rPr lang="ru-RU" sz="1600" dirty="0" smtClean="0">
                <a:latin typeface="Trebuchet MS" pitchFamily="34" charset="0"/>
              </a:rPr>
              <a:t>ЕГАИС позволяет участникам системы самостоятельно корректировать данные путем </a:t>
            </a:r>
            <a:r>
              <a:rPr lang="ru-RU" sz="1600" dirty="0" err="1" smtClean="0">
                <a:latin typeface="Trebuchet MS" pitchFamily="34" charset="0"/>
              </a:rPr>
              <a:t>распроведения</a:t>
            </a:r>
            <a:r>
              <a:rPr lang="ru-RU" sz="1600" dirty="0" smtClean="0">
                <a:latin typeface="Trebuchet MS" pitchFamily="34" charset="0"/>
              </a:rPr>
              <a:t> документов и фиксации достоверных сведений. Вместе с тем, МРУ Росалкогольрегулирования по Уральскому федеральному округу имеет возможность скорректировать ряд показателей документов в случае получения соответствующего заявления.</a:t>
            </a:r>
          </a:p>
          <a:p>
            <a:pPr indent="446088" algn="just"/>
            <a:r>
              <a:rPr lang="ru-RU" sz="1600" b="1" i="1" dirty="0" smtClean="0">
                <a:latin typeface="Trebuchet MS" pitchFamily="34" charset="0"/>
              </a:rPr>
              <a:t>Для накладных</a:t>
            </a:r>
            <a:r>
              <a:rPr lang="ru-RU" sz="1600" dirty="0" smtClean="0">
                <a:latin typeface="Trebuchet MS" pitchFamily="34" charset="0"/>
              </a:rPr>
              <a:t>: номер, дата, тип (обычная, возвратная), цена.</a:t>
            </a:r>
          </a:p>
          <a:p>
            <a:pPr indent="446088" algn="just"/>
            <a:r>
              <a:rPr lang="ru-RU" sz="1600" b="1" i="1" dirty="0" smtClean="0">
                <a:latin typeface="Trebuchet MS" pitchFamily="34" charset="0"/>
              </a:rPr>
              <a:t>Для отчета об импорте</a:t>
            </a:r>
            <a:r>
              <a:rPr lang="ru-RU" sz="1600" dirty="0" smtClean="0">
                <a:latin typeface="Trebuchet MS" pitchFamily="34" charset="0"/>
              </a:rPr>
              <a:t>: номер, дата, дата ввоза, номер ТД, дата ТД, страна-экспортер.</a:t>
            </a:r>
          </a:p>
          <a:p>
            <a:pPr indent="446088" algn="just"/>
            <a:r>
              <a:rPr lang="ru-RU" sz="1600" b="1" i="1" dirty="0" smtClean="0">
                <a:latin typeface="Trebuchet MS" pitchFamily="34" charset="0"/>
              </a:rPr>
              <a:t>Для отчета о производстве</a:t>
            </a:r>
            <a:r>
              <a:rPr lang="ru-RU" sz="1600" dirty="0" smtClean="0">
                <a:latin typeface="Trebuchet MS" pitchFamily="34" charset="0"/>
              </a:rPr>
              <a:t>: номер, дата, дата производства.</a:t>
            </a:r>
          </a:p>
          <a:p>
            <a:pPr indent="446088" algn="just"/>
            <a:r>
              <a:rPr lang="ru-RU" sz="1600" b="1" i="1" dirty="0" smtClean="0">
                <a:latin typeface="Trebuchet MS" pitchFamily="34" charset="0"/>
              </a:rPr>
              <a:t>Для акта списания</a:t>
            </a:r>
            <a:r>
              <a:rPr lang="ru-RU" sz="1600" dirty="0" smtClean="0">
                <a:latin typeface="Trebuchet MS" pitchFamily="34" charset="0"/>
              </a:rPr>
              <a:t>: номер, дата, цена.</a:t>
            </a:r>
          </a:p>
          <a:p>
            <a:pPr indent="446088" algn="just"/>
            <a:r>
              <a:rPr lang="ru-RU" sz="1600" b="1" i="1" dirty="0" smtClean="0">
                <a:latin typeface="Trebuchet MS" pitchFamily="34" charset="0"/>
              </a:rPr>
              <a:t>Для акта постановки на баланс</a:t>
            </a:r>
            <a:r>
              <a:rPr lang="ru-RU" sz="1600" dirty="0" smtClean="0">
                <a:latin typeface="Trebuchet MS" pitchFamily="34" charset="0"/>
              </a:rPr>
              <a:t>: номер, дата.</a:t>
            </a:r>
          </a:p>
          <a:p>
            <a:pPr indent="446088" algn="just"/>
            <a:r>
              <a:rPr lang="ru-RU" sz="1600" b="1" i="1" dirty="0" smtClean="0">
                <a:latin typeface="Trebuchet MS" pitchFamily="34" charset="0"/>
              </a:rPr>
              <a:t>Для актов к накладным</a:t>
            </a:r>
            <a:r>
              <a:rPr lang="ru-RU" sz="1600" dirty="0" smtClean="0">
                <a:latin typeface="Trebuchet MS" pitchFamily="34" charset="0"/>
              </a:rPr>
              <a:t>: номер, дата.</a:t>
            </a:r>
          </a:p>
          <a:p>
            <a:pPr indent="446088" algn="just"/>
            <a:r>
              <a:rPr lang="ru-RU" sz="1600" dirty="0" smtClean="0">
                <a:latin typeface="Trebuchet MS" pitchFamily="34" charset="0"/>
              </a:rPr>
              <a:t>С целью недопущения оборота нелегальной продукции, с 19.03.2019 в ЕГАИС внесены изменения в порядок отзыва ранее зафиксированных накладных.</a:t>
            </a:r>
          </a:p>
          <a:p>
            <a:pPr indent="446088" algn="just"/>
            <a:endParaRPr lang="ru-RU" sz="1600" dirty="0" smtClean="0">
              <a:latin typeface="Trebuchet MS" pitchFamily="34" charset="0"/>
            </a:endParaRPr>
          </a:p>
          <a:p>
            <a:pPr indent="446088" algn="just"/>
            <a:r>
              <a:rPr lang="ru-RU" sz="1600" dirty="0" smtClean="0">
                <a:latin typeface="Trebuchet MS" pitchFamily="34" charset="0"/>
              </a:rPr>
              <a:t>Если дата акта отличается от даты фиксации подтверждения запроса на отмену акта более чем на 30 дней, то отмена акта по накладной осуществляется только после ручного подтверждения со стороны МРУ Росалкогольрегулирования по Уральскому федеральному округу.</a:t>
            </a:r>
          </a:p>
          <a:p>
            <a:pPr algn="just"/>
            <a:endParaRPr lang="ru-RU" sz="1600" dirty="0" smtClean="0">
              <a:latin typeface="Trebuchet MS" pitchFamily="34" charset="0"/>
            </a:endParaRPr>
          </a:p>
          <a:p>
            <a:pPr indent="446088" algn="just"/>
            <a:r>
              <a:rPr lang="ru-RU" sz="1600" dirty="0" smtClean="0">
                <a:latin typeface="Trebuchet MS" pitchFamily="34" charset="0"/>
              </a:rPr>
              <a:t>Подтверждение осуществляется на основании официального заявления участника алкогольного рынка с приложением соответствующих документов.</a:t>
            </a:r>
            <a:endParaRPr lang="ru-RU" sz="1600" dirty="0">
              <a:latin typeface="Trebuchet MS"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p:nvPr/>
        </p:nvSpPr>
        <p:spPr>
          <a:xfrm>
            <a:off x="520669" y="369070"/>
            <a:ext cx="8786874" cy="369332"/>
          </a:xfrm>
          <a:prstGeom prst="rect">
            <a:avLst/>
          </a:prstGeom>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ru-RU" dirty="0" smtClean="0">
                <a:latin typeface="Trebuchet MS" pitchFamily="34" charset="0"/>
              </a:rPr>
              <a:t>Несоблюдение минимальных цен</a:t>
            </a:r>
            <a:endParaRPr lang="ru-RU" dirty="0">
              <a:latin typeface="Trebuchet MS" pitchFamily="34" charset="0"/>
            </a:endParaRPr>
          </a:p>
        </p:txBody>
      </p:sp>
      <p:sp>
        <p:nvSpPr>
          <p:cNvPr id="18" name="Прямоугольник 17"/>
          <p:cNvSpPr/>
          <p:nvPr/>
        </p:nvSpPr>
        <p:spPr>
          <a:xfrm>
            <a:off x="520669" y="940574"/>
            <a:ext cx="8786874" cy="584775"/>
          </a:xfrm>
          <a:prstGeom prst="rect">
            <a:avLst/>
          </a:prstGeom>
          <a:ln/>
        </p:spPr>
        <p:style>
          <a:lnRef idx="1">
            <a:schemeClr val="accent3"/>
          </a:lnRef>
          <a:fillRef idx="2">
            <a:schemeClr val="accent3"/>
          </a:fillRef>
          <a:effectRef idx="1">
            <a:schemeClr val="accent3"/>
          </a:effectRef>
          <a:fontRef idx="minor">
            <a:schemeClr val="dk1"/>
          </a:fontRef>
        </p:style>
        <p:txBody>
          <a:bodyPr wrap="square">
            <a:spAutoFit/>
          </a:bodyPr>
          <a:lstStyle/>
          <a:p>
            <a:pPr algn="just"/>
            <a:r>
              <a:rPr lang="ru-RU" sz="1600" dirty="0" smtClean="0">
                <a:latin typeface="Trebuchet MS" pitchFamily="34" charset="0"/>
              </a:rPr>
              <a:t>Увеличены минимальные цены на алкогольную продукцию крепостью свыше 28 процентов</a:t>
            </a:r>
            <a:endParaRPr lang="ru-RU" sz="1600" dirty="0">
              <a:latin typeface="Trebuchet MS" pitchFamily="34" charset="0"/>
            </a:endParaRPr>
          </a:p>
        </p:txBody>
      </p:sp>
      <p:sp>
        <p:nvSpPr>
          <p:cNvPr id="12" name="Прямоугольник 11"/>
          <p:cNvSpPr/>
          <p:nvPr/>
        </p:nvSpPr>
        <p:spPr>
          <a:xfrm>
            <a:off x="520669" y="1654954"/>
            <a:ext cx="8786874" cy="4524315"/>
          </a:xfrm>
          <a:prstGeom prst="rect">
            <a:avLst/>
          </a:prstGeom>
          <a:ln/>
        </p:spPr>
        <p:style>
          <a:lnRef idx="1">
            <a:schemeClr val="accent4"/>
          </a:lnRef>
          <a:fillRef idx="2">
            <a:schemeClr val="accent4"/>
          </a:fillRef>
          <a:effectRef idx="1">
            <a:schemeClr val="accent4"/>
          </a:effectRef>
          <a:fontRef idx="minor">
            <a:schemeClr val="dk1"/>
          </a:fontRef>
        </p:style>
        <p:txBody>
          <a:bodyPr wrap="square">
            <a:spAutoFit/>
          </a:bodyPr>
          <a:lstStyle/>
          <a:p>
            <a:pPr indent="446088" algn="just"/>
            <a:r>
              <a:rPr lang="ru-RU" sz="1600" dirty="0" smtClean="0">
                <a:solidFill>
                  <a:srgbClr val="00B050"/>
                </a:solidFill>
                <a:latin typeface="Trebuchet MS" pitchFamily="34" charset="0"/>
              </a:rPr>
              <a:t>С 1 января 2019 года </a:t>
            </a:r>
            <a:r>
              <a:rPr lang="ru-RU" sz="1600" dirty="0" smtClean="0">
                <a:latin typeface="Trebuchet MS" pitchFamily="34" charset="0"/>
              </a:rPr>
              <a:t>приказом Минфина России от 14.12.2018 № 267н в приказ Минфина России от 11.05.2016 № 58н «Об установлении цен, не ниже которых осуществляются закупка (за исключением импорта), поставки (за исключением экспорта) и розничная продажа алкогольной продукции крепостью свыше 28 процентов» </a:t>
            </a:r>
            <a:r>
              <a:rPr lang="ru-RU" sz="1600" dirty="0" smtClean="0">
                <a:solidFill>
                  <a:srgbClr val="00B050"/>
                </a:solidFill>
                <a:latin typeface="Trebuchet MS" pitchFamily="34" charset="0"/>
              </a:rPr>
              <a:t>внесены изменения, </a:t>
            </a:r>
            <a:r>
              <a:rPr lang="ru-RU" sz="1600" dirty="0" smtClean="0">
                <a:solidFill>
                  <a:schemeClr val="tx1"/>
                </a:solidFill>
                <a:latin typeface="Trebuchet MS" pitchFamily="34" charset="0"/>
              </a:rPr>
              <a:t>в соответствии с которыми увеличены минимальные цены на алкогольную продукцию</a:t>
            </a:r>
            <a:r>
              <a:rPr lang="ru-RU" sz="1600" dirty="0" smtClean="0">
                <a:latin typeface="Trebuchet MS" pitchFamily="34" charset="0"/>
              </a:rPr>
              <a:t> крепостью свыше 28 процентов (бренди, коньяк, алкогольная продукция, произведенная из винного, виноградного, плодового, коньячного, </a:t>
            </a:r>
            <a:r>
              <a:rPr lang="ru-RU" sz="1600" dirty="0" err="1" smtClean="0">
                <a:latin typeface="Trebuchet MS" pitchFamily="34" charset="0"/>
              </a:rPr>
              <a:t>кальвадосного</a:t>
            </a:r>
            <a:r>
              <a:rPr lang="ru-RU" sz="1600" dirty="0" smtClean="0">
                <a:latin typeface="Trebuchet MS" pitchFamily="34" charset="0"/>
              </a:rPr>
              <a:t>, </a:t>
            </a:r>
            <a:r>
              <a:rPr lang="ru-RU" sz="1600" dirty="0" err="1" smtClean="0">
                <a:latin typeface="Trebuchet MS" pitchFamily="34" charset="0"/>
              </a:rPr>
              <a:t>вискового</a:t>
            </a:r>
            <a:r>
              <a:rPr lang="ru-RU" sz="1600" dirty="0" smtClean="0">
                <a:latin typeface="Trebuchet MS" pitchFamily="34" charset="0"/>
              </a:rPr>
              <a:t> дистиллятов). </a:t>
            </a:r>
          </a:p>
          <a:p>
            <a:pPr indent="446088" algn="just"/>
            <a:r>
              <a:rPr lang="ru-RU" sz="1600" dirty="0" smtClean="0">
                <a:latin typeface="Trebuchet MS" pitchFamily="34" charset="0"/>
              </a:rPr>
              <a:t>Согласно Приказу Минфина России № 58н от 11.05.2016 (в редакции от 14.12.2018 Приказ №267н), с 01.01.2019 введены следующие минимальные цены </a:t>
            </a:r>
            <a:r>
              <a:rPr lang="ru-RU" sz="1600" dirty="0" smtClean="0">
                <a:solidFill>
                  <a:srgbClr val="00B050"/>
                </a:solidFill>
                <a:latin typeface="Trebuchet MS" pitchFamily="34" charset="0"/>
              </a:rPr>
              <a:t>за 0,5л </a:t>
            </a:r>
            <a:r>
              <a:rPr lang="ru-RU" sz="1600" dirty="0" smtClean="0">
                <a:latin typeface="Trebuchet MS" pitchFamily="34" charset="0"/>
              </a:rPr>
              <a:t>готовой алкогольной продукции:</a:t>
            </a:r>
          </a:p>
          <a:p>
            <a:pPr lvl="0" indent="446088" algn="just"/>
            <a:r>
              <a:rPr lang="ru-RU" sz="1600" dirty="0" smtClean="0">
                <a:solidFill>
                  <a:srgbClr val="00B050"/>
                </a:solidFill>
                <a:latin typeface="Trebuchet MS" pitchFamily="34" charset="0"/>
              </a:rPr>
              <a:t>водка 37-40% - 215 рублей;</a:t>
            </a:r>
          </a:p>
          <a:p>
            <a:pPr lvl="0" indent="446088" algn="just"/>
            <a:r>
              <a:rPr lang="ru-RU" sz="1600" dirty="0" smtClean="0">
                <a:solidFill>
                  <a:srgbClr val="00B050"/>
                </a:solidFill>
                <a:latin typeface="Trebuchet MS" pitchFamily="34" charset="0"/>
              </a:rPr>
              <a:t>водка 40-41% - 219 рублей;</a:t>
            </a:r>
          </a:p>
          <a:p>
            <a:pPr lvl="0" indent="446088" algn="just"/>
            <a:r>
              <a:rPr lang="ru-RU" sz="1600" dirty="0" smtClean="0">
                <a:solidFill>
                  <a:srgbClr val="00B050"/>
                </a:solidFill>
                <a:latin typeface="Trebuchet MS" pitchFamily="34" charset="0"/>
              </a:rPr>
              <a:t>водка 41-42% - 223 рубля;</a:t>
            </a:r>
          </a:p>
          <a:p>
            <a:pPr lvl="0" indent="446088" algn="just"/>
            <a:r>
              <a:rPr lang="ru-RU" sz="1600" dirty="0" smtClean="0">
                <a:solidFill>
                  <a:srgbClr val="00B050"/>
                </a:solidFill>
                <a:latin typeface="Trebuchet MS" pitchFamily="34" charset="0"/>
              </a:rPr>
              <a:t>коньяк – 388 рублей;</a:t>
            </a:r>
          </a:p>
          <a:p>
            <a:pPr indent="446088" algn="just"/>
            <a:r>
              <a:rPr lang="ru-RU" sz="1600" dirty="0" smtClean="0">
                <a:solidFill>
                  <a:srgbClr val="00B050"/>
                </a:solidFill>
                <a:latin typeface="Trebuchet MS" pitchFamily="34" charset="0"/>
              </a:rPr>
              <a:t>бренди и другая алкогольная продукция, произведенную из винного, виноградного, плодового, коньячного, </a:t>
            </a:r>
            <a:r>
              <a:rPr lang="ru-RU" sz="1600" dirty="0" err="1" smtClean="0">
                <a:solidFill>
                  <a:srgbClr val="00B050"/>
                </a:solidFill>
                <a:latin typeface="Trebuchet MS" pitchFamily="34" charset="0"/>
              </a:rPr>
              <a:t>кальвадосного</a:t>
            </a:r>
            <a:r>
              <a:rPr lang="ru-RU" sz="1600" dirty="0" smtClean="0">
                <a:solidFill>
                  <a:srgbClr val="00B050"/>
                </a:solidFill>
                <a:latin typeface="Trebuchet MS" pitchFamily="34" charset="0"/>
              </a:rPr>
              <a:t>, </a:t>
            </a:r>
            <a:r>
              <a:rPr lang="ru-RU" sz="1600" dirty="0" err="1" smtClean="0">
                <a:solidFill>
                  <a:srgbClr val="00B050"/>
                </a:solidFill>
                <a:latin typeface="Trebuchet MS" pitchFamily="34" charset="0"/>
              </a:rPr>
              <a:t>вискового</a:t>
            </a:r>
            <a:r>
              <a:rPr lang="ru-RU" sz="1600" dirty="0" smtClean="0">
                <a:solidFill>
                  <a:srgbClr val="00B050"/>
                </a:solidFill>
                <a:latin typeface="Trebuchet MS" pitchFamily="34" charset="0"/>
              </a:rPr>
              <a:t> дистиллятов, за исключением коньяка - 307 рублей.</a:t>
            </a:r>
            <a:endParaRPr lang="ru-RU" sz="1600" dirty="0">
              <a:solidFill>
                <a:srgbClr val="00B050"/>
              </a:solidFill>
              <a:latin typeface="Trebuchet MS" pitchFamily="34" charset="0"/>
            </a:endParaRPr>
          </a:p>
        </p:txBody>
      </p:sp>
      <p:sp>
        <p:nvSpPr>
          <p:cNvPr id="11" name="Номер слайда 10"/>
          <p:cNvSpPr>
            <a:spLocks noGrp="1"/>
          </p:cNvSpPr>
          <p:nvPr>
            <p:ph type="sldNum" sz="quarter" idx="12"/>
          </p:nvPr>
        </p:nvSpPr>
        <p:spPr/>
        <p:txBody>
          <a:bodyPr/>
          <a:lstStyle/>
          <a:p>
            <a:pPr>
              <a:defRPr/>
            </a:pPr>
            <a:fld id="{5B3ACD8B-CFAE-42F6-9390-59B3D9CFC552}" type="slidenum">
              <a:rPr lang="ru-RU" smtClean="0"/>
              <a:pPr>
                <a:defRPr/>
              </a:pPr>
              <a:t>12</a:t>
            </a:fld>
            <a:endParaRPr lang="ru-RU"/>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520669" y="869136"/>
            <a:ext cx="8786874" cy="738664"/>
          </a:xfrm>
          <a:prstGeom prst="rect">
            <a:avLst/>
          </a:prstGeom>
          <a:solidFill>
            <a:schemeClr val="bg1"/>
          </a:solidFill>
          <a:ln>
            <a:solidFill>
              <a:schemeClr val="tx2"/>
            </a:solidFill>
          </a:ln>
        </p:spPr>
        <p:style>
          <a:lnRef idx="2">
            <a:schemeClr val="accent5"/>
          </a:lnRef>
          <a:fillRef idx="1">
            <a:schemeClr val="lt1"/>
          </a:fillRef>
          <a:effectRef idx="0">
            <a:schemeClr val="accent5"/>
          </a:effectRef>
          <a:fontRef idx="minor">
            <a:schemeClr val="dk1"/>
          </a:fontRef>
        </p:style>
        <p:txBody>
          <a:bodyPr wrap="square">
            <a:spAutoFit/>
          </a:bodyPr>
          <a:lstStyle/>
          <a:p>
            <a:pPr algn="just"/>
            <a:r>
              <a:rPr lang="ru-RU" sz="1400" dirty="0" smtClean="0">
                <a:latin typeface="Trebuchet MS" pitchFamily="34" charset="0"/>
              </a:rPr>
              <a:t>С 1 января 2019 года вступили в силу изменения, внесенные Федеральным </a:t>
            </a:r>
            <a:r>
              <a:rPr lang="ru-RU" sz="1400" dirty="0" smtClean="0">
                <a:latin typeface="Trebuchet MS" pitchFamily="34" charset="0"/>
                <a:hlinkClick r:id="rId2"/>
              </a:rPr>
              <a:t>законом</a:t>
            </a:r>
            <a:r>
              <a:rPr lang="ru-RU" sz="1400" dirty="0" smtClean="0">
                <a:latin typeface="Trebuchet MS" pitchFamily="34" charset="0"/>
              </a:rPr>
              <a:t> от 28.12.2017                      № 433-ФЗ в </a:t>
            </a:r>
            <a:r>
              <a:rPr lang="ru-RU" sz="1400" dirty="0" smtClean="0">
                <a:latin typeface="Trebuchet MS" pitchFamily="34" charset="0"/>
                <a:hlinkClick r:id="rId3"/>
              </a:rPr>
              <a:t>подпункт 7 пункта 9 статьи 19</a:t>
            </a:r>
            <a:r>
              <a:rPr lang="ru-RU" sz="1400" dirty="0" smtClean="0">
                <a:latin typeface="Trebuchet MS" pitchFamily="34" charset="0"/>
              </a:rPr>
              <a:t> и </a:t>
            </a:r>
            <a:r>
              <a:rPr lang="ru-RU" sz="1400" dirty="0" smtClean="0">
                <a:latin typeface="Trebuchet MS" pitchFamily="34" charset="0"/>
                <a:hlinkClick r:id="rId4"/>
              </a:rPr>
              <a:t>абзац двенадцатый пункта 1 статьи 20</a:t>
            </a:r>
            <a:r>
              <a:rPr lang="ru-RU" sz="1400" dirty="0" smtClean="0">
                <a:latin typeface="Trebuchet MS" pitchFamily="34" charset="0"/>
              </a:rPr>
              <a:t> Федерального закона № 171-ФЗ.</a:t>
            </a:r>
            <a:endParaRPr lang="ru-RU" sz="1400" dirty="0">
              <a:latin typeface="Trebuchet MS" pitchFamily="34" charset="0"/>
            </a:endParaRPr>
          </a:p>
        </p:txBody>
      </p:sp>
      <p:sp>
        <p:nvSpPr>
          <p:cNvPr id="13" name="TextBox 12"/>
          <p:cNvSpPr txBox="1"/>
          <p:nvPr/>
        </p:nvSpPr>
        <p:spPr>
          <a:xfrm>
            <a:off x="520669" y="369070"/>
            <a:ext cx="8786874" cy="369332"/>
          </a:xfrm>
          <a:prstGeom prst="rect">
            <a:avLst/>
          </a:prstGeom>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ru-RU" b="1" dirty="0" smtClean="0">
                <a:latin typeface="Trebuchet MS" pitchFamily="34" charset="0"/>
              </a:rPr>
              <a:t>Последствия неуплаты административного штрафа</a:t>
            </a:r>
            <a:endParaRPr lang="ru-RU" b="1" dirty="0">
              <a:latin typeface="Trebuchet MS" pitchFamily="34" charset="0"/>
            </a:endParaRPr>
          </a:p>
        </p:txBody>
      </p:sp>
      <p:sp>
        <p:nvSpPr>
          <p:cNvPr id="15" name="Прямоугольник 14"/>
          <p:cNvSpPr/>
          <p:nvPr/>
        </p:nvSpPr>
        <p:spPr>
          <a:xfrm>
            <a:off x="520669" y="1726392"/>
            <a:ext cx="8786874" cy="954107"/>
          </a:xfrm>
          <a:prstGeom prst="rect">
            <a:avLst/>
          </a:prstGeom>
          <a:solidFill>
            <a:schemeClr val="bg1"/>
          </a:solidFill>
          <a:ln>
            <a:solidFill>
              <a:schemeClr val="tx2"/>
            </a:solidFill>
          </a:ln>
        </p:spPr>
        <p:style>
          <a:lnRef idx="2">
            <a:schemeClr val="accent5"/>
          </a:lnRef>
          <a:fillRef idx="1">
            <a:schemeClr val="lt1"/>
          </a:fillRef>
          <a:effectRef idx="0">
            <a:schemeClr val="accent5"/>
          </a:effectRef>
          <a:fontRef idx="minor">
            <a:schemeClr val="dk1"/>
          </a:fontRef>
        </p:style>
        <p:txBody>
          <a:bodyPr wrap="square">
            <a:spAutoFit/>
          </a:bodyPr>
          <a:lstStyle/>
          <a:p>
            <a:pPr algn="just"/>
            <a:r>
              <a:rPr lang="ru-RU" sz="1400" dirty="0" smtClean="0">
                <a:latin typeface="Trebuchet MS" pitchFamily="34" charset="0"/>
              </a:rPr>
              <a:t>Так, для отказа в выдаче лицензии на производство и оборот этилового спирта, алкогольной и спиртосодержащей продукции является, наличие не уплаченного </a:t>
            </a:r>
            <a:r>
              <a:rPr lang="ru-RU" sz="1400" b="1" dirty="0" smtClean="0">
                <a:latin typeface="Trebuchet MS" pitchFamily="34" charset="0"/>
              </a:rPr>
              <a:t>по данным Государственной информационной системы о государственных и муниципальных платежах</a:t>
            </a:r>
            <a:r>
              <a:rPr lang="ru-RU" sz="1400" dirty="0" smtClean="0">
                <a:latin typeface="Trebuchet MS" pitchFamily="34" charset="0"/>
              </a:rPr>
              <a:t> административного штрафа</a:t>
            </a:r>
            <a:endParaRPr lang="ru-RU" sz="1400" dirty="0">
              <a:latin typeface="Trebuchet MS" pitchFamily="34" charset="0"/>
            </a:endParaRPr>
          </a:p>
        </p:txBody>
      </p:sp>
      <p:sp>
        <p:nvSpPr>
          <p:cNvPr id="16" name="Прямоугольник 15"/>
          <p:cNvSpPr/>
          <p:nvPr/>
        </p:nvSpPr>
        <p:spPr>
          <a:xfrm>
            <a:off x="520669" y="2797962"/>
            <a:ext cx="8786874" cy="1600438"/>
          </a:xfrm>
          <a:prstGeom prst="rect">
            <a:avLst/>
          </a:prstGeom>
          <a:solidFill>
            <a:schemeClr val="bg1"/>
          </a:solidFill>
          <a:ln>
            <a:solidFill>
              <a:schemeClr val="tx2"/>
            </a:solidFill>
          </a:ln>
        </p:spPr>
        <p:style>
          <a:lnRef idx="2">
            <a:schemeClr val="accent5"/>
          </a:lnRef>
          <a:fillRef idx="1">
            <a:schemeClr val="lt1"/>
          </a:fillRef>
          <a:effectRef idx="0">
            <a:schemeClr val="accent5"/>
          </a:effectRef>
          <a:fontRef idx="minor">
            <a:schemeClr val="dk1"/>
          </a:fontRef>
        </p:style>
        <p:txBody>
          <a:bodyPr wrap="square">
            <a:spAutoFit/>
          </a:bodyPr>
          <a:lstStyle/>
          <a:p>
            <a:pPr algn="just"/>
            <a:r>
              <a:rPr lang="ru-RU" sz="1400" dirty="0" smtClean="0">
                <a:latin typeface="Trebuchet MS" pitchFamily="34" charset="0"/>
              </a:rPr>
              <a:t>Также, неуплата лицензиатом по данным Государственной информационной системы о государственных и муниципальных платежах в установленный срок административного штрафа, является основанием для приостановления действия лицензии на производство и оборот этилового спирта, алкогольной и спиртосодержащей продукции приостанавливается решением лицензирующего органа на основании материалов, представленных органами, осуществляющими контроль и надзор за соблюдением настоящего Федерального закона, а также по инициативе самого лицензирующего органа в пределах его компетенции.</a:t>
            </a:r>
            <a:endParaRPr lang="ru-RU" sz="1400" dirty="0">
              <a:latin typeface="Trebuchet MS" pitchFamily="34" charset="0"/>
            </a:endParaRPr>
          </a:p>
        </p:txBody>
      </p:sp>
      <p:sp>
        <p:nvSpPr>
          <p:cNvPr id="17" name="Прямоугольник 16"/>
          <p:cNvSpPr/>
          <p:nvPr/>
        </p:nvSpPr>
        <p:spPr>
          <a:xfrm>
            <a:off x="520669" y="4512474"/>
            <a:ext cx="8786874" cy="954107"/>
          </a:xfrm>
          <a:prstGeom prst="rect">
            <a:avLst/>
          </a:prstGeom>
          <a:solidFill>
            <a:schemeClr val="bg1"/>
          </a:solidFill>
          <a:ln>
            <a:solidFill>
              <a:schemeClr val="tx2"/>
            </a:solidFill>
          </a:ln>
        </p:spPr>
        <p:style>
          <a:lnRef idx="2">
            <a:schemeClr val="accent5"/>
          </a:lnRef>
          <a:fillRef idx="1">
            <a:schemeClr val="lt1"/>
          </a:fillRef>
          <a:effectRef idx="0">
            <a:schemeClr val="accent5"/>
          </a:effectRef>
          <a:fontRef idx="minor">
            <a:schemeClr val="dk1"/>
          </a:fontRef>
        </p:style>
        <p:txBody>
          <a:bodyPr wrap="square">
            <a:spAutoFit/>
          </a:bodyPr>
          <a:lstStyle/>
          <a:p>
            <a:pPr algn="just"/>
            <a:r>
              <a:rPr lang="ru-RU" sz="1400" dirty="0" smtClean="0">
                <a:latin typeface="Trebuchet MS" pitchFamily="34" charset="0"/>
              </a:rPr>
              <a:t>В соответствии с Кодексом Российской Федерации об административных правонарушениях административный штраф должен быть уплачен в полном размере </a:t>
            </a:r>
            <a:r>
              <a:rPr lang="ru-RU" sz="1400" b="1" u="sng" dirty="0" smtClean="0">
                <a:latin typeface="Trebuchet MS" pitchFamily="34" charset="0"/>
              </a:rPr>
              <a:t>лицом</a:t>
            </a:r>
            <a:r>
              <a:rPr lang="ru-RU" sz="1400" dirty="0" smtClean="0">
                <a:latin typeface="Trebuchet MS" pitchFamily="34" charset="0"/>
              </a:rPr>
              <a:t>, </a:t>
            </a:r>
            <a:r>
              <a:rPr lang="ru-RU" sz="1400" b="1" u="sng" dirty="0" smtClean="0">
                <a:latin typeface="Trebuchet MS" pitchFamily="34" charset="0"/>
              </a:rPr>
              <a:t>привлеченным к административной ответственности</a:t>
            </a:r>
            <a:r>
              <a:rPr lang="ru-RU" sz="1400" dirty="0" smtClean="0">
                <a:latin typeface="Trebuchet MS" pitchFamily="34" charset="0"/>
              </a:rPr>
              <a:t>, </a:t>
            </a:r>
            <a:r>
              <a:rPr lang="ru-RU" sz="1400" b="1" dirty="0" smtClean="0">
                <a:latin typeface="Trebuchet MS" pitchFamily="34" charset="0"/>
              </a:rPr>
              <a:t>не позднее шестидесяти дней (60 дней)</a:t>
            </a:r>
            <a:r>
              <a:rPr lang="ru-RU" sz="1400" dirty="0" smtClean="0">
                <a:latin typeface="Trebuchet MS" pitchFamily="34" charset="0"/>
              </a:rPr>
              <a:t> </a:t>
            </a:r>
            <a:r>
              <a:rPr lang="ru-RU" sz="1400" b="1" dirty="0" smtClean="0">
                <a:latin typeface="Trebuchet MS" pitchFamily="34" charset="0"/>
              </a:rPr>
              <a:t>со дня вступления</a:t>
            </a:r>
            <a:r>
              <a:rPr lang="ru-RU" sz="1400" dirty="0" smtClean="0">
                <a:latin typeface="Trebuchet MS" pitchFamily="34" charset="0"/>
              </a:rPr>
              <a:t> </a:t>
            </a:r>
            <a:r>
              <a:rPr lang="ru-RU" sz="1400" b="1" dirty="0" smtClean="0">
                <a:latin typeface="Trebuchet MS" pitchFamily="34" charset="0"/>
              </a:rPr>
              <a:t>постановления</a:t>
            </a:r>
            <a:r>
              <a:rPr lang="ru-RU" sz="1400" dirty="0" smtClean="0">
                <a:latin typeface="Trebuchet MS" pitchFamily="34" charset="0"/>
              </a:rPr>
              <a:t> о наложении административного штрафа </a:t>
            </a:r>
            <a:r>
              <a:rPr lang="ru-RU" sz="1400" b="1" dirty="0" smtClean="0">
                <a:latin typeface="Trebuchet MS" pitchFamily="34" charset="0"/>
              </a:rPr>
              <a:t>в законную силу.</a:t>
            </a:r>
            <a:endParaRPr lang="ru-RU" sz="1400" dirty="0">
              <a:latin typeface="Trebuchet MS" pitchFamily="34" charset="0"/>
            </a:endParaRPr>
          </a:p>
        </p:txBody>
      </p:sp>
      <p:sp>
        <p:nvSpPr>
          <p:cNvPr id="18" name="Прямоугольник 17"/>
          <p:cNvSpPr/>
          <p:nvPr/>
        </p:nvSpPr>
        <p:spPr>
          <a:xfrm>
            <a:off x="520669" y="5512606"/>
            <a:ext cx="8786874" cy="954107"/>
          </a:xfrm>
          <a:prstGeom prst="rect">
            <a:avLst/>
          </a:prstGeom>
          <a:solidFill>
            <a:schemeClr val="tx2">
              <a:lumMod val="20000"/>
              <a:lumOff val="80000"/>
            </a:schemeClr>
          </a:solidFill>
          <a:ln>
            <a:solidFill>
              <a:schemeClr val="tx2"/>
            </a:solidFill>
          </a:ln>
        </p:spPr>
        <p:style>
          <a:lnRef idx="2">
            <a:schemeClr val="accent5"/>
          </a:lnRef>
          <a:fillRef idx="1">
            <a:schemeClr val="lt1"/>
          </a:fillRef>
          <a:effectRef idx="0">
            <a:schemeClr val="accent5"/>
          </a:effectRef>
          <a:fontRef idx="minor">
            <a:schemeClr val="dk1"/>
          </a:fontRef>
        </p:style>
        <p:txBody>
          <a:bodyPr wrap="square">
            <a:spAutoFit/>
          </a:bodyPr>
          <a:lstStyle/>
          <a:p>
            <a:pPr algn="just"/>
            <a:r>
              <a:rPr lang="ru-RU" sz="1400" dirty="0" smtClean="0">
                <a:latin typeface="Trebuchet MS" pitchFamily="34" charset="0"/>
              </a:rPr>
              <a:t>ОБРАЩАЕМ внимание, что в случае перечисления денежных средств третьими лицами за лицо, привлеченное к административной ответственности, обязательство по уплате административного штрафа не может считаться исполненным (Письмо Министерства финансов Российской Федерации от 30 декабря 2015 года № 02-08-10/77621).</a:t>
            </a:r>
            <a:endParaRPr lang="ru-RU" sz="1400" dirty="0">
              <a:latin typeface="Trebuchet MS" pitchFamily="34" charset="0"/>
            </a:endParaRPr>
          </a:p>
        </p:txBody>
      </p:sp>
      <p:sp>
        <p:nvSpPr>
          <p:cNvPr id="12" name="Номер слайда 11"/>
          <p:cNvSpPr>
            <a:spLocks noGrp="1"/>
          </p:cNvSpPr>
          <p:nvPr>
            <p:ph type="sldNum" sz="quarter" idx="12"/>
          </p:nvPr>
        </p:nvSpPr>
        <p:spPr/>
        <p:txBody>
          <a:bodyPr/>
          <a:lstStyle/>
          <a:p>
            <a:pPr>
              <a:defRPr/>
            </a:pPr>
            <a:fld id="{5B3ACD8B-CFAE-42F6-9390-59B3D9CFC552}" type="slidenum">
              <a:rPr lang="ru-RU" smtClean="0"/>
              <a:pPr>
                <a:defRPr/>
              </a:pPr>
              <a:t>13</a:t>
            </a:fld>
            <a:endParaRPr lang="ru-RU"/>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520669" y="1226326"/>
            <a:ext cx="8786874" cy="830997"/>
          </a:xfrm>
          <a:prstGeom prst="rect">
            <a:avLst/>
          </a:prstGeom>
          <a:solidFill>
            <a:schemeClr val="bg1"/>
          </a:solidFill>
          <a:ln>
            <a:solidFill>
              <a:schemeClr val="tx2"/>
            </a:solidFill>
          </a:ln>
        </p:spPr>
        <p:style>
          <a:lnRef idx="2">
            <a:schemeClr val="accent5"/>
          </a:lnRef>
          <a:fillRef idx="1">
            <a:schemeClr val="lt1"/>
          </a:fillRef>
          <a:effectRef idx="0">
            <a:schemeClr val="accent5"/>
          </a:effectRef>
          <a:fontRef idx="minor">
            <a:schemeClr val="dk1"/>
          </a:fontRef>
        </p:style>
        <p:txBody>
          <a:bodyPr wrap="square">
            <a:spAutoFit/>
          </a:bodyPr>
          <a:lstStyle/>
          <a:p>
            <a:pPr algn="just"/>
            <a:r>
              <a:rPr lang="ru-RU" sz="1600" dirty="0" smtClean="0">
                <a:latin typeface="Trebuchet MS" pitchFamily="34" charset="0"/>
              </a:rPr>
              <a:t>Пунктом 2.1 статьи 26 Федерального закона № 171-ФЗ установлен запрет распространения информации, содержащей предложения о розничной продаже дистанционным способом алкогольной продукции</a:t>
            </a:r>
            <a:endParaRPr lang="ru-RU" sz="1600" dirty="0">
              <a:latin typeface="Trebuchet MS" pitchFamily="34" charset="0"/>
            </a:endParaRPr>
          </a:p>
        </p:txBody>
      </p:sp>
      <p:sp>
        <p:nvSpPr>
          <p:cNvPr id="13" name="TextBox 12"/>
          <p:cNvSpPr txBox="1"/>
          <p:nvPr/>
        </p:nvSpPr>
        <p:spPr>
          <a:xfrm>
            <a:off x="520669" y="369070"/>
            <a:ext cx="8786874" cy="584775"/>
          </a:xfrm>
          <a:prstGeom prst="rect">
            <a:avLst/>
          </a:prstGeom>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ru-RU" sz="1600" dirty="0" smtClean="0">
                <a:latin typeface="Trebuchet MS" pitchFamily="34" charset="0"/>
              </a:rPr>
              <a:t>Административные правонарушения за дистанционный способ                               продажи алкогольной продукции</a:t>
            </a:r>
            <a:endParaRPr lang="ru-RU" sz="1600" b="1" dirty="0">
              <a:latin typeface="Trebuchet MS" pitchFamily="34" charset="0"/>
            </a:endParaRPr>
          </a:p>
        </p:txBody>
      </p:sp>
      <p:sp>
        <p:nvSpPr>
          <p:cNvPr id="12" name="Прямоугольник 11"/>
          <p:cNvSpPr/>
          <p:nvPr/>
        </p:nvSpPr>
        <p:spPr>
          <a:xfrm>
            <a:off x="520669" y="2226458"/>
            <a:ext cx="8786874" cy="2800767"/>
          </a:xfrm>
          <a:prstGeom prst="rect">
            <a:avLst/>
          </a:prstGeom>
          <a:solidFill>
            <a:schemeClr val="bg1"/>
          </a:solidFill>
          <a:ln>
            <a:solidFill>
              <a:schemeClr val="tx2"/>
            </a:solidFill>
          </a:ln>
        </p:spPr>
        <p:style>
          <a:lnRef idx="2">
            <a:schemeClr val="accent5"/>
          </a:lnRef>
          <a:fillRef idx="1">
            <a:schemeClr val="lt1"/>
          </a:fillRef>
          <a:effectRef idx="0">
            <a:schemeClr val="accent5"/>
          </a:effectRef>
          <a:fontRef idx="minor">
            <a:schemeClr val="dk1"/>
          </a:fontRef>
        </p:style>
        <p:txBody>
          <a:bodyPr wrap="square">
            <a:spAutoFit/>
          </a:bodyPr>
          <a:lstStyle/>
          <a:p>
            <a:pPr algn="just"/>
            <a:r>
              <a:rPr lang="ru-RU" sz="1600" b="1" dirty="0" smtClean="0">
                <a:latin typeface="Trebuchet MS" pitchFamily="34" charset="0"/>
              </a:rPr>
              <a:t>С 15 июня 2018 года вступили в силу изменения </a:t>
            </a:r>
            <a:r>
              <a:rPr lang="ru-RU" sz="1600" dirty="0" smtClean="0">
                <a:latin typeface="Trebuchet MS" pitchFamily="34" charset="0"/>
              </a:rPr>
              <a:t>в постановление Правительства Российской Федерации от 26.10.2012 № 1101 </a:t>
            </a:r>
            <a:r>
              <a:rPr lang="ru-RU" sz="1600" i="1" dirty="0" smtClean="0">
                <a:latin typeface="Trebuchet MS" pitchFamily="34" charset="0"/>
              </a:rPr>
              <a:t>«О единой автоматизированной информационной системе «Единый реестр доменных имен, указателей страниц сайтов в информационно-телекоммуникационной сети «Интернет» и сетевых адресов, позволяющих идентифицировать сайты в информационно-телекоммуникационной сети «Интернет», содержащие информацию, распространение которой в Российской Федерации запрещено»</a:t>
            </a:r>
            <a:r>
              <a:rPr lang="ru-RU" sz="1600" dirty="0" smtClean="0">
                <a:latin typeface="Trebuchet MS" pitchFamily="34" charset="0"/>
              </a:rPr>
              <a:t>, </a:t>
            </a:r>
          </a:p>
          <a:p>
            <a:pPr algn="just"/>
            <a:r>
              <a:rPr lang="ru-RU" sz="1600" dirty="0" smtClean="0">
                <a:latin typeface="Trebuchet MS" pitchFamily="34" charset="0"/>
              </a:rPr>
              <a:t>в соответствии с которыми </a:t>
            </a:r>
            <a:r>
              <a:rPr lang="ru-RU" sz="1600" dirty="0" err="1" smtClean="0">
                <a:latin typeface="Trebuchet MS" pitchFamily="34" charset="0"/>
              </a:rPr>
              <a:t>Росалкогольрегулирование</a:t>
            </a:r>
            <a:r>
              <a:rPr lang="ru-RU" sz="1600" dirty="0" smtClean="0">
                <a:latin typeface="Trebuchet MS" pitchFamily="34" charset="0"/>
              </a:rPr>
              <a:t> было наделено полномочиями по принятию решений, являющихся основаниями для включения доменных имен и (или) указателей страниц сайтов в сети «Интернет», а также сетевых адресов в единый реестр, в отношении Информации.</a:t>
            </a:r>
            <a:endParaRPr lang="ru-RU" sz="1600" dirty="0">
              <a:latin typeface="Trebuchet MS" pitchFamily="34" charset="0"/>
            </a:endParaRPr>
          </a:p>
        </p:txBody>
      </p:sp>
      <p:sp>
        <p:nvSpPr>
          <p:cNvPr id="14" name="Прямоугольник 13"/>
          <p:cNvSpPr/>
          <p:nvPr/>
        </p:nvSpPr>
        <p:spPr>
          <a:xfrm>
            <a:off x="520669" y="5369730"/>
            <a:ext cx="8786874" cy="1077218"/>
          </a:xfrm>
          <a:prstGeom prst="rect">
            <a:avLst/>
          </a:prstGeom>
          <a:solidFill>
            <a:schemeClr val="bg1"/>
          </a:solidFill>
          <a:ln>
            <a:solidFill>
              <a:schemeClr val="tx2"/>
            </a:solidFill>
          </a:ln>
        </p:spPr>
        <p:style>
          <a:lnRef idx="2">
            <a:schemeClr val="accent5"/>
          </a:lnRef>
          <a:fillRef idx="1">
            <a:schemeClr val="lt1"/>
          </a:fillRef>
          <a:effectRef idx="0">
            <a:schemeClr val="accent5"/>
          </a:effectRef>
          <a:fontRef idx="minor">
            <a:schemeClr val="dk1"/>
          </a:fontRef>
        </p:style>
        <p:txBody>
          <a:bodyPr wrap="square">
            <a:spAutoFit/>
          </a:bodyPr>
          <a:lstStyle/>
          <a:p>
            <a:pPr algn="just"/>
            <a:r>
              <a:rPr lang="ru-RU" sz="1600" dirty="0" smtClean="0">
                <a:latin typeface="Trebuchet MS" pitchFamily="34" charset="0"/>
              </a:rPr>
              <a:t>ч. 8 ст. 13.15 </a:t>
            </a:r>
            <a:r>
              <a:rPr lang="ru-RU" sz="1600" dirty="0" err="1" smtClean="0">
                <a:latin typeface="Trebuchet MS" pitchFamily="34" charset="0"/>
              </a:rPr>
              <a:t>КоАП</a:t>
            </a:r>
            <a:r>
              <a:rPr lang="ru-RU" sz="1600" dirty="0" smtClean="0">
                <a:latin typeface="Trebuchet MS" pitchFamily="34" charset="0"/>
              </a:rPr>
              <a:t> РФ установлена административная ответственность за распространение в средствах массовой информации, а также в информационно-телекоммуникационных сетях информации содержащей предложения о розничной продаже дистанционным способом алкогольной продукции</a:t>
            </a:r>
            <a:endParaRPr lang="ru-RU" sz="1600" dirty="0">
              <a:latin typeface="Trebuchet MS" pitchFamily="34" charset="0"/>
            </a:endParaRPr>
          </a:p>
        </p:txBody>
      </p:sp>
      <p:sp>
        <p:nvSpPr>
          <p:cNvPr id="11" name="Номер слайда 10"/>
          <p:cNvSpPr>
            <a:spLocks noGrp="1"/>
          </p:cNvSpPr>
          <p:nvPr>
            <p:ph type="sldNum" sz="quarter" idx="12"/>
          </p:nvPr>
        </p:nvSpPr>
        <p:spPr/>
        <p:txBody>
          <a:bodyPr/>
          <a:lstStyle/>
          <a:p>
            <a:pPr>
              <a:defRPr/>
            </a:pPr>
            <a:fld id="{5B3ACD8B-CFAE-42F6-9390-59B3D9CFC552}" type="slidenum">
              <a:rPr lang="ru-RU" smtClean="0"/>
              <a:pPr>
                <a:defRPr/>
              </a:pPr>
              <a:t>14</a:t>
            </a:fld>
            <a:endParaRPr lang="ru-RU"/>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49231" y="2797962"/>
            <a:ext cx="8782050" cy="1243013"/>
          </a:xfrm>
        </p:spPr>
        <p:txBody>
          <a:bodyPr/>
          <a:lstStyle/>
          <a:p>
            <a:r>
              <a:rPr lang="ru-RU" sz="3600" dirty="0" smtClean="0">
                <a:latin typeface="Trebuchet MS" pitchFamily="34" charset="0"/>
              </a:rPr>
              <a:t>Спасибо за внимание</a:t>
            </a:r>
            <a:endParaRPr lang="ru-RU" sz="3600" dirty="0">
              <a:latin typeface="Trebuchet MS" pitchFamily="34" charset="0"/>
            </a:endParaRPr>
          </a:p>
        </p:txBody>
      </p:sp>
      <p:sp>
        <p:nvSpPr>
          <p:cNvPr id="4" name="Номер слайда 3"/>
          <p:cNvSpPr>
            <a:spLocks noGrp="1"/>
          </p:cNvSpPr>
          <p:nvPr>
            <p:ph type="sldNum" sz="quarter" idx="12"/>
          </p:nvPr>
        </p:nvSpPr>
        <p:spPr/>
        <p:txBody>
          <a:bodyPr/>
          <a:lstStyle/>
          <a:p>
            <a:pPr>
              <a:defRPr/>
            </a:pPr>
            <a:fld id="{5B3ACD8B-CFAE-42F6-9390-59B3D9CFC552}" type="slidenum">
              <a:rPr lang="ru-RU" smtClean="0"/>
              <a:pPr>
                <a:defRPr/>
              </a:pPr>
              <a:t>15</a:t>
            </a:fld>
            <a:endParaRPr lang="ru-RU"/>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Box 3"/>
          <p:cNvSpPr txBox="1"/>
          <p:nvPr/>
        </p:nvSpPr>
        <p:spPr>
          <a:xfrm>
            <a:off x="806210" y="1613670"/>
            <a:ext cx="8144355" cy="5321592"/>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lIns="98335" tIns="49167" rIns="98335" bIns="49167"/>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fontAlgn="auto">
              <a:spcBef>
                <a:spcPts val="0"/>
              </a:spcBef>
              <a:spcAft>
                <a:spcPts val="0"/>
              </a:spcAft>
              <a:defRPr/>
            </a:pPr>
            <a:endParaRPr lang="ru-RU" sz="1700" b="1" dirty="0" smtClean="0"/>
          </a:p>
          <a:p>
            <a:pPr fontAlgn="auto">
              <a:spcBef>
                <a:spcPts val="0"/>
              </a:spcBef>
              <a:spcAft>
                <a:spcPts val="0"/>
              </a:spcAft>
              <a:buFont typeface="Arial" pitchFamily="34" charset="0"/>
              <a:buChar char="•"/>
              <a:defRPr/>
            </a:pPr>
            <a:endParaRPr lang="ru-RU" sz="1700" b="1" dirty="0" smtClean="0"/>
          </a:p>
          <a:p>
            <a:pPr fontAlgn="auto">
              <a:spcBef>
                <a:spcPts val="0"/>
              </a:spcBef>
              <a:spcAft>
                <a:spcPts val="0"/>
              </a:spcAft>
              <a:buFont typeface="Arial" pitchFamily="34" charset="0"/>
              <a:buChar char="•"/>
              <a:defRPr/>
            </a:pPr>
            <a:endParaRPr lang="ru-RU" sz="1700" b="1" dirty="0" smtClean="0"/>
          </a:p>
          <a:p>
            <a:pPr fontAlgn="auto">
              <a:spcBef>
                <a:spcPts val="0"/>
              </a:spcBef>
              <a:spcAft>
                <a:spcPts val="0"/>
              </a:spcAft>
              <a:buFont typeface="Arial" pitchFamily="34" charset="0"/>
              <a:buChar char="•"/>
              <a:defRPr/>
            </a:pPr>
            <a:endParaRPr lang="ru-RU" sz="1700" b="1" dirty="0" smtClean="0"/>
          </a:p>
          <a:p>
            <a:pPr fontAlgn="auto">
              <a:spcBef>
                <a:spcPts val="0"/>
              </a:spcBef>
              <a:spcAft>
                <a:spcPts val="0"/>
              </a:spcAft>
              <a:buFont typeface="Arial" pitchFamily="34" charset="0"/>
              <a:buChar char="•"/>
              <a:defRPr/>
            </a:pPr>
            <a:endParaRPr lang="ru-RU" sz="1700" b="1" dirty="0" smtClean="0"/>
          </a:p>
          <a:p>
            <a:pPr fontAlgn="auto">
              <a:spcBef>
                <a:spcPts val="0"/>
              </a:spcBef>
              <a:spcAft>
                <a:spcPts val="0"/>
              </a:spcAft>
              <a:buFont typeface="Arial" pitchFamily="34" charset="0"/>
              <a:buChar char="•"/>
              <a:defRPr/>
            </a:pPr>
            <a:endParaRPr lang="ru-RU" sz="1700" b="1" dirty="0" smtClean="0"/>
          </a:p>
          <a:p>
            <a:pPr lvl="1" fontAlgn="auto">
              <a:spcBef>
                <a:spcPts val="0"/>
              </a:spcBef>
              <a:spcAft>
                <a:spcPts val="0"/>
              </a:spcAft>
              <a:defRPr/>
            </a:pPr>
            <a:endParaRPr lang="ru-RU" sz="1700" b="1" dirty="0" smtClean="0"/>
          </a:p>
          <a:p>
            <a:pPr lvl="1" fontAlgn="auto">
              <a:spcBef>
                <a:spcPts val="0"/>
              </a:spcBef>
              <a:spcAft>
                <a:spcPts val="0"/>
              </a:spcAft>
              <a:defRPr/>
            </a:pPr>
            <a:endParaRPr lang="ru-RU" sz="1700" b="1" dirty="0" smtClean="0"/>
          </a:p>
          <a:p>
            <a:pPr lvl="1" fontAlgn="auto">
              <a:spcBef>
                <a:spcPts val="0"/>
              </a:spcBef>
              <a:spcAft>
                <a:spcPts val="0"/>
              </a:spcAft>
              <a:defRPr/>
            </a:pPr>
            <a:endParaRPr lang="ru-RU" sz="1700" b="1" dirty="0" smtClean="0"/>
          </a:p>
          <a:p>
            <a:pPr lvl="1" fontAlgn="auto">
              <a:spcBef>
                <a:spcPts val="0"/>
              </a:spcBef>
              <a:spcAft>
                <a:spcPts val="0"/>
              </a:spcAft>
              <a:defRPr/>
            </a:pPr>
            <a:endParaRPr lang="ru-RU" sz="1700" b="1" dirty="0" smtClean="0"/>
          </a:p>
          <a:p>
            <a:pPr lvl="1" fontAlgn="auto">
              <a:spcBef>
                <a:spcPts val="0"/>
              </a:spcBef>
              <a:spcAft>
                <a:spcPts val="0"/>
              </a:spcAft>
              <a:defRPr/>
            </a:pPr>
            <a:endParaRPr lang="ru-RU" sz="1700" b="1" dirty="0" smtClean="0"/>
          </a:p>
          <a:p>
            <a:pPr lvl="1" fontAlgn="auto">
              <a:spcBef>
                <a:spcPts val="0"/>
              </a:spcBef>
              <a:spcAft>
                <a:spcPts val="0"/>
              </a:spcAft>
              <a:defRPr/>
            </a:pPr>
            <a:endParaRPr lang="ru-RU" sz="1700" b="1" dirty="0" smtClean="0"/>
          </a:p>
          <a:p>
            <a:pPr lvl="1" fontAlgn="auto">
              <a:spcBef>
                <a:spcPts val="0"/>
              </a:spcBef>
              <a:spcAft>
                <a:spcPts val="0"/>
              </a:spcAft>
              <a:defRPr/>
            </a:pPr>
            <a:endParaRPr lang="ru-RU" sz="1700" b="1" dirty="0" smtClean="0"/>
          </a:p>
          <a:p>
            <a:pPr marL="860428" lvl="1" indent="-368755" fontAlgn="auto">
              <a:spcBef>
                <a:spcPts val="0"/>
              </a:spcBef>
              <a:spcAft>
                <a:spcPts val="0"/>
              </a:spcAft>
              <a:defRPr/>
            </a:pPr>
            <a:endParaRPr lang="ru-RU" sz="1700" b="1" dirty="0" smtClean="0"/>
          </a:p>
          <a:p>
            <a:pPr algn="ctr" fontAlgn="auto">
              <a:spcBef>
                <a:spcPts val="0"/>
              </a:spcBef>
              <a:spcAft>
                <a:spcPts val="0"/>
              </a:spcAft>
              <a:defRPr/>
            </a:pPr>
            <a:endParaRPr lang="ru-RU" sz="1700" b="1" spc="54"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pitchFamily="34" charset="0"/>
              <a:cs typeface="Arial" pitchFamily="34" charset="0"/>
            </a:endParaRPr>
          </a:p>
          <a:p>
            <a:pPr algn="ctr" fontAlgn="auto">
              <a:spcBef>
                <a:spcPts val="0"/>
              </a:spcBef>
              <a:spcAft>
                <a:spcPts val="0"/>
              </a:spcAft>
              <a:defRPr/>
            </a:pPr>
            <a:r>
              <a:rPr lang="ru-RU" sz="1700" b="1" dirty="0" smtClean="0">
                <a:latin typeface="Times New Roman" pitchFamily="18" charset="0"/>
                <a:cs typeface="Times New Roman" pitchFamily="18" charset="0"/>
              </a:rPr>
              <a:t> </a:t>
            </a:r>
            <a:endParaRPr lang="ru-RU" sz="1700" dirty="0">
              <a:latin typeface="Times New Roman" pitchFamily="18" charset="0"/>
              <a:cs typeface="Times New Roman" pitchFamily="18" charset="0"/>
            </a:endParaRPr>
          </a:p>
        </p:txBody>
      </p:sp>
      <p:sp>
        <p:nvSpPr>
          <p:cNvPr id="5129" name="Rectangle 2"/>
          <p:cNvSpPr>
            <a:spLocks noChangeArrowheads="1"/>
          </p:cNvSpPr>
          <p:nvPr/>
        </p:nvSpPr>
        <p:spPr bwMode="auto">
          <a:xfrm>
            <a:off x="0" y="0"/>
            <a:ext cx="198655" cy="376293"/>
          </a:xfrm>
          <a:prstGeom prst="rect">
            <a:avLst/>
          </a:prstGeom>
          <a:noFill/>
          <a:ln w="9525">
            <a:noFill/>
            <a:miter lim="800000"/>
            <a:headEnd/>
            <a:tailEnd/>
          </a:ln>
        </p:spPr>
        <p:txBody>
          <a:bodyPr wrap="none" lIns="98335" tIns="49167" rIns="98335" bIns="49167" anchor="ctr">
            <a:spAutoFit/>
          </a:bodyPr>
          <a:lstStyle/>
          <a:p>
            <a:endParaRPr lang="ru-RU">
              <a:latin typeface="Calibri" pitchFamily="34" charset="0"/>
            </a:endParaRPr>
          </a:p>
        </p:txBody>
      </p:sp>
      <p:sp>
        <p:nvSpPr>
          <p:cNvPr id="12" name="Заголовок 1"/>
          <p:cNvSpPr txBox="1">
            <a:spLocks/>
          </p:cNvSpPr>
          <p:nvPr/>
        </p:nvSpPr>
        <p:spPr>
          <a:xfrm>
            <a:off x="163479" y="1012012"/>
            <a:ext cx="9593296" cy="642942"/>
          </a:xfrm>
          <a:prstGeom prst="rect">
            <a:avLst/>
          </a:prstGeom>
        </p:spPr>
        <p:style>
          <a:lnRef idx="1">
            <a:schemeClr val="accent4"/>
          </a:lnRef>
          <a:fillRef idx="2">
            <a:schemeClr val="accent4"/>
          </a:fillRef>
          <a:effectRef idx="1">
            <a:schemeClr val="accent4"/>
          </a:effectRef>
          <a:fontRef idx="minor">
            <a:schemeClr val="dk1"/>
          </a:fontRef>
        </p:style>
        <p:txBody>
          <a:bodyPr lIns="98335" tIns="49167" rIns="98335" bIns="49167"/>
          <a:lstStyle/>
          <a:p>
            <a:pPr algn="ctr">
              <a:defRPr/>
            </a:pPr>
            <a:r>
              <a:rPr lang="ru-RU" sz="1600" b="1" dirty="0">
                <a:latin typeface="Trebuchet MS" pitchFamily="34" charset="0"/>
                <a:ea typeface="+mj-ea"/>
                <a:cs typeface="Times New Roman" pitchFamily="18" charset="0"/>
              </a:rPr>
              <a:t>Наиболее часто выявляемые нарушения порядка учета объемов оборота алкогольной продукции.</a:t>
            </a:r>
            <a:r>
              <a:rPr lang="ru-RU" sz="1700" b="1" dirty="0">
                <a:latin typeface="Times New Roman" pitchFamily="18" charset="0"/>
                <a:ea typeface="+mj-ea"/>
                <a:cs typeface="Times New Roman" pitchFamily="18" charset="0"/>
              </a:rPr>
              <a:t/>
            </a:r>
            <a:br>
              <a:rPr lang="ru-RU" sz="1700" b="1" dirty="0">
                <a:latin typeface="Times New Roman" pitchFamily="18" charset="0"/>
                <a:ea typeface="+mj-ea"/>
                <a:cs typeface="Times New Roman" pitchFamily="18" charset="0"/>
              </a:rPr>
            </a:br>
            <a:endParaRPr lang="ru-RU" sz="1700" dirty="0">
              <a:latin typeface="+mj-lt"/>
              <a:ea typeface="+mj-ea"/>
              <a:cs typeface="+mj-cs"/>
            </a:endParaRPr>
          </a:p>
        </p:txBody>
      </p:sp>
      <p:grpSp>
        <p:nvGrpSpPr>
          <p:cNvPr id="21" name="Группа 20"/>
          <p:cNvGrpSpPr/>
          <p:nvPr/>
        </p:nvGrpSpPr>
        <p:grpSpPr>
          <a:xfrm>
            <a:off x="314687" y="2012144"/>
            <a:ext cx="9442088" cy="4827001"/>
            <a:chOff x="163479" y="1083450"/>
            <a:chExt cx="9442088" cy="4827001"/>
          </a:xfrm>
        </p:grpSpPr>
        <p:sp>
          <p:nvSpPr>
            <p:cNvPr id="22" name="Скругленный прямоугольник 21"/>
            <p:cNvSpPr/>
            <p:nvPr/>
          </p:nvSpPr>
          <p:spPr>
            <a:xfrm>
              <a:off x="377793" y="1797830"/>
              <a:ext cx="7300642" cy="626286"/>
            </a:xfrm>
            <a:prstGeom prst="roundRect">
              <a:avLst/>
            </a:prstGeom>
          </p:spPr>
          <p:style>
            <a:lnRef idx="1">
              <a:schemeClr val="accent3"/>
            </a:lnRef>
            <a:fillRef idx="2">
              <a:schemeClr val="accent3"/>
            </a:fillRef>
            <a:effectRef idx="1">
              <a:schemeClr val="accent3"/>
            </a:effectRef>
            <a:fontRef idx="minor">
              <a:schemeClr val="dk1"/>
            </a:fontRef>
          </p:style>
          <p:txBody>
            <a:bodyPr lIns="98335" tIns="49167" rIns="98335" bIns="49167" anchor="ctr"/>
            <a:lstStyle/>
            <a:p>
              <a:pPr marL="368755" indent="-368755" algn="ctr">
                <a:defRPr/>
              </a:pPr>
              <a:r>
                <a:rPr lang="ru-RU" sz="1500" b="1" dirty="0"/>
                <a:t>Несоответствие сведений, зафиксированных в ЕГАИС, информации, содержащейся в первичных учетных документах</a:t>
              </a:r>
              <a:endParaRPr lang="ru-RU" sz="1500" dirty="0">
                <a:latin typeface="Times New Roman" pitchFamily="18" charset="0"/>
                <a:cs typeface="Times New Roman" pitchFamily="18" charset="0"/>
              </a:endParaRPr>
            </a:p>
          </p:txBody>
        </p:sp>
        <p:sp>
          <p:nvSpPr>
            <p:cNvPr id="28" name="Скругленный прямоугольник 27"/>
            <p:cNvSpPr/>
            <p:nvPr/>
          </p:nvSpPr>
          <p:spPr>
            <a:xfrm>
              <a:off x="163479" y="1083450"/>
              <a:ext cx="7298948" cy="626285"/>
            </a:xfrm>
            <a:prstGeom prst="roundRect">
              <a:avLst/>
            </a:prstGeom>
          </p:spPr>
          <p:style>
            <a:lnRef idx="1">
              <a:schemeClr val="accent3"/>
            </a:lnRef>
            <a:fillRef idx="2">
              <a:schemeClr val="accent3"/>
            </a:fillRef>
            <a:effectRef idx="1">
              <a:schemeClr val="accent3"/>
            </a:effectRef>
            <a:fontRef idx="minor">
              <a:schemeClr val="dk1"/>
            </a:fontRef>
          </p:style>
          <p:txBody>
            <a:bodyPr lIns="98335" tIns="49167" rIns="98335" bIns="49167" anchor="ctr"/>
            <a:lstStyle/>
            <a:p>
              <a:pPr marL="368755" indent="-368755" algn="ctr">
                <a:defRPr/>
              </a:pPr>
              <a:r>
                <a:rPr lang="ru-RU" sz="1500" b="1" dirty="0"/>
                <a:t>Нарушение сроков фиксации в ЕГАИС сведений об объемах оборота алкогольной продукции</a:t>
              </a:r>
            </a:p>
          </p:txBody>
        </p:sp>
        <p:sp>
          <p:nvSpPr>
            <p:cNvPr id="30" name="Скругленный прямоугольник 29"/>
            <p:cNvSpPr/>
            <p:nvPr/>
          </p:nvSpPr>
          <p:spPr>
            <a:xfrm>
              <a:off x="734983" y="2512210"/>
              <a:ext cx="7298948" cy="626285"/>
            </a:xfrm>
            <a:prstGeom prst="roundRect">
              <a:avLst/>
            </a:prstGeom>
          </p:spPr>
          <p:style>
            <a:lnRef idx="1">
              <a:schemeClr val="accent3"/>
            </a:lnRef>
            <a:fillRef idx="2">
              <a:schemeClr val="accent3"/>
            </a:fillRef>
            <a:effectRef idx="1">
              <a:schemeClr val="accent3"/>
            </a:effectRef>
            <a:fontRef idx="minor">
              <a:schemeClr val="dk1"/>
            </a:fontRef>
          </p:style>
          <p:txBody>
            <a:bodyPr lIns="98335" tIns="49167" rIns="98335" bIns="49167" anchor="ctr"/>
            <a:lstStyle/>
            <a:p>
              <a:pPr marL="368755" indent="-368755" algn="ctr">
                <a:defRPr/>
              </a:pPr>
              <a:r>
                <a:rPr lang="ru-RU" sz="1500" b="1" dirty="0"/>
                <a:t>Несоответствие сведений, зафиксированных в ЕГАИС, фактическому наличию алкогольной продукции на складе</a:t>
              </a:r>
            </a:p>
          </p:txBody>
        </p:sp>
        <p:sp>
          <p:nvSpPr>
            <p:cNvPr id="17" name="Скругленный прямоугольник 16"/>
            <p:cNvSpPr/>
            <p:nvPr/>
          </p:nvSpPr>
          <p:spPr>
            <a:xfrm>
              <a:off x="1520801" y="3940970"/>
              <a:ext cx="7298948" cy="626286"/>
            </a:xfrm>
            <a:prstGeom prst="roundRect">
              <a:avLst/>
            </a:prstGeom>
          </p:spPr>
          <p:style>
            <a:lnRef idx="1">
              <a:schemeClr val="accent3"/>
            </a:lnRef>
            <a:fillRef idx="2">
              <a:schemeClr val="accent3"/>
            </a:fillRef>
            <a:effectRef idx="1">
              <a:schemeClr val="accent3"/>
            </a:effectRef>
            <a:fontRef idx="minor">
              <a:schemeClr val="dk1"/>
            </a:fontRef>
          </p:style>
          <p:txBody>
            <a:bodyPr lIns="98335" tIns="49167" rIns="98335" bIns="49167" anchor="ctr"/>
            <a:lstStyle/>
            <a:p>
              <a:pPr marL="368755" indent="-368755" algn="ctr">
                <a:defRPr/>
              </a:pPr>
              <a:r>
                <a:rPr lang="ru-RU" sz="1500" b="1" dirty="0"/>
                <a:t>Нефиксация в ЕГАИС хозяйственных операций (акты списания, возвраты, иные операции) </a:t>
              </a:r>
            </a:p>
          </p:txBody>
        </p:sp>
        <p:sp>
          <p:nvSpPr>
            <p:cNvPr id="18" name="Скругленный прямоугольник 17"/>
            <p:cNvSpPr/>
            <p:nvPr/>
          </p:nvSpPr>
          <p:spPr>
            <a:xfrm>
              <a:off x="1949429" y="4655350"/>
              <a:ext cx="7298948" cy="703924"/>
            </a:xfrm>
            <a:prstGeom prst="roundRect">
              <a:avLst/>
            </a:prstGeom>
          </p:spPr>
          <p:style>
            <a:lnRef idx="1">
              <a:schemeClr val="accent3"/>
            </a:lnRef>
            <a:fillRef idx="2">
              <a:schemeClr val="accent3"/>
            </a:fillRef>
            <a:effectRef idx="1">
              <a:schemeClr val="accent3"/>
            </a:effectRef>
            <a:fontRef idx="minor">
              <a:schemeClr val="dk1"/>
            </a:fontRef>
          </p:style>
          <p:txBody>
            <a:bodyPr lIns="98335" tIns="49167" rIns="98335" bIns="49167" anchor="ctr"/>
            <a:lstStyle/>
            <a:p>
              <a:pPr marL="368755" indent="-368755" algn="ctr">
                <a:defRPr/>
              </a:pPr>
              <a:r>
                <a:rPr lang="ru-RU" sz="1500" b="1" dirty="0"/>
                <a:t>Нефиксация  в ЕГАИС индивидуальными предпринимателями продаж пива , пивных напитков, сидра, пуарэ, медовухи , путем списания </a:t>
              </a:r>
            </a:p>
          </p:txBody>
        </p:sp>
        <p:sp>
          <p:nvSpPr>
            <p:cNvPr id="19" name="Скругленный прямоугольник 18"/>
            <p:cNvSpPr/>
            <p:nvPr/>
          </p:nvSpPr>
          <p:spPr>
            <a:xfrm>
              <a:off x="2306619" y="5441168"/>
              <a:ext cx="7298948" cy="469283"/>
            </a:xfrm>
            <a:prstGeom prst="roundRect">
              <a:avLst/>
            </a:prstGeom>
          </p:spPr>
          <p:style>
            <a:lnRef idx="1">
              <a:schemeClr val="accent3"/>
            </a:lnRef>
            <a:fillRef idx="2">
              <a:schemeClr val="accent3"/>
            </a:fillRef>
            <a:effectRef idx="1">
              <a:schemeClr val="accent3"/>
            </a:effectRef>
            <a:fontRef idx="minor">
              <a:schemeClr val="dk1"/>
            </a:fontRef>
          </p:style>
          <p:txBody>
            <a:bodyPr lIns="98335" tIns="49167" rIns="98335" bIns="49167" anchor="ctr"/>
            <a:lstStyle/>
            <a:p>
              <a:pPr marL="368755" indent="-368755" algn="ctr">
                <a:defRPr/>
              </a:pPr>
              <a:r>
                <a:rPr lang="ru-RU" sz="1500" b="1" dirty="0"/>
                <a:t>Неподтверждение ТТН (факта закупки алкогольной продукции) получателем </a:t>
              </a:r>
            </a:p>
          </p:txBody>
        </p:sp>
        <p:sp>
          <p:nvSpPr>
            <p:cNvPr id="20" name="Скругленный прямоугольник 19"/>
            <p:cNvSpPr/>
            <p:nvPr/>
          </p:nvSpPr>
          <p:spPr>
            <a:xfrm>
              <a:off x="1092173" y="3226590"/>
              <a:ext cx="7298948" cy="626285"/>
            </a:xfrm>
            <a:prstGeom prst="roundRect">
              <a:avLst/>
            </a:prstGeom>
          </p:spPr>
          <p:style>
            <a:lnRef idx="1">
              <a:schemeClr val="accent3"/>
            </a:lnRef>
            <a:fillRef idx="2">
              <a:schemeClr val="accent3"/>
            </a:fillRef>
            <a:effectRef idx="1">
              <a:schemeClr val="accent3"/>
            </a:effectRef>
            <a:fontRef idx="minor">
              <a:schemeClr val="dk1"/>
            </a:fontRef>
          </p:style>
          <p:txBody>
            <a:bodyPr lIns="98335" tIns="49167" rIns="98335" bIns="49167" anchor="ctr"/>
            <a:lstStyle/>
            <a:p>
              <a:pPr marL="368755" indent="-368755" algn="ctr">
                <a:defRPr/>
              </a:pPr>
              <a:r>
                <a:rPr lang="ru-RU" sz="1500" b="1" dirty="0"/>
                <a:t>Фиксация в ЕГАИС сведений, не подтвержденных первичными учетными документами </a:t>
              </a:r>
            </a:p>
          </p:txBody>
        </p:sp>
      </p:grpSp>
      <p:sp>
        <p:nvSpPr>
          <p:cNvPr id="23" name="TextBox 22"/>
          <p:cNvSpPr txBox="1"/>
          <p:nvPr/>
        </p:nvSpPr>
        <p:spPr>
          <a:xfrm>
            <a:off x="520669" y="154756"/>
            <a:ext cx="8929750" cy="584765"/>
          </a:xfrm>
          <a:prstGeom prst="rect">
            <a:avLst/>
          </a:prstGeom>
        </p:spPr>
        <p:style>
          <a:lnRef idx="1">
            <a:schemeClr val="accent4"/>
          </a:lnRef>
          <a:fillRef idx="2">
            <a:schemeClr val="accent4"/>
          </a:fillRef>
          <a:effectRef idx="1">
            <a:schemeClr val="accent4"/>
          </a:effectRef>
          <a:fontRef idx="minor">
            <a:schemeClr val="dk1"/>
          </a:fontRef>
        </p:style>
        <p:txBody>
          <a:bodyPr wrap="square" lIns="91432" tIns="45715" rIns="91432" bIns="45715">
            <a:spAutoFit/>
          </a:bodyPr>
          <a:lstStyle/>
          <a:p>
            <a:pPr algn="ctr"/>
            <a:r>
              <a:rPr lang="ru-RU" sz="1600" b="1" dirty="0" smtClean="0">
                <a:latin typeface="Trebuchet MS" pitchFamily="34" charset="0"/>
              </a:rPr>
              <a:t>Актуальные вопросы государственного регулирования производства и оборота этилового спирта, алкогольной и спиртосодержащей продукции</a:t>
            </a:r>
            <a:endParaRPr lang="ru-RU" sz="1600" dirty="0">
              <a:latin typeface="Trebuchet MS" pitchFamily="34" charset="0"/>
            </a:endParaRPr>
          </a:p>
        </p:txBody>
      </p:sp>
    </p:spTree>
  </p:cSld>
  <p:clrMapOvr>
    <a:masterClrMapping/>
  </p:clrMapOvr>
  <p:transition>
    <p:fade thruBlk="1"/>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Box 3"/>
          <p:cNvSpPr txBox="1"/>
          <p:nvPr/>
        </p:nvSpPr>
        <p:spPr>
          <a:xfrm>
            <a:off x="806210" y="1613670"/>
            <a:ext cx="8144355" cy="5321592"/>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lIns="98335" tIns="49167" rIns="98335" bIns="49167"/>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fontAlgn="auto">
              <a:spcBef>
                <a:spcPts val="0"/>
              </a:spcBef>
              <a:spcAft>
                <a:spcPts val="0"/>
              </a:spcAft>
              <a:defRPr/>
            </a:pPr>
            <a:endParaRPr lang="ru-RU" sz="1700" b="1" dirty="0" smtClean="0"/>
          </a:p>
          <a:p>
            <a:pPr fontAlgn="auto">
              <a:spcBef>
                <a:spcPts val="0"/>
              </a:spcBef>
              <a:spcAft>
                <a:spcPts val="0"/>
              </a:spcAft>
              <a:buFont typeface="Arial" pitchFamily="34" charset="0"/>
              <a:buChar char="•"/>
              <a:defRPr/>
            </a:pPr>
            <a:endParaRPr lang="ru-RU" sz="1700" b="1" dirty="0" smtClean="0"/>
          </a:p>
          <a:p>
            <a:pPr fontAlgn="auto">
              <a:spcBef>
                <a:spcPts val="0"/>
              </a:spcBef>
              <a:spcAft>
                <a:spcPts val="0"/>
              </a:spcAft>
              <a:buFont typeface="Arial" pitchFamily="34" charset="0"/>
              <a:buChar char="•"/>
              <a:defRPr/>
            </a:pPr>
            <a:endParaRPr lang="ru-RU" sz="1700" b="1" dirty="0" smtClean="0"/>
          </a:p>
          <a:p>
            <a:pPr fontAlgn="auto">
              <a:spcBef>
                <a:spcPts val="0"/>
              </a:spcBef>
              <a:spcAft>
                <a:spcPts val="0"/>
              </a:spcAft>
              <a:buFont typeface="Arial" pitchFamily="34" charset="0"/>
              <a:buChar char="•"/>
              <a:defRPr/>
            </a:pPr>
            <a:endParaRPr lang="ru-RU" sz="1700" b="1" dirty="0" smtClean="0"/>
          </a:p>
          <a:p>
            <a:pPr fontAlgn="auto">
              <a:spcBef>
                <a:spcPts val="0"/>
              </a:spcBef>
              <a:spcAft>
                <a:spcPts val="0"/>
              </a:spcAft>
              <a:buFont typeface="Arial" pitchFamily="34" charset="0"/>
              <a:buChar char="•"/>
              <a:defRPr/>
            </a:pPr>
            <a:endParaRPr lang="ru-RU" sz="1700" b="1" dirty="0" smtClean="0"/>
          </a:p>
          <a:p>
            <a:pPr fontAlgn="auto">
              <a:spcBef>
                <a:spcPts val="0"/>
              </a:spcBef>
              <a:spcAft>
                <a:spcPts val="0"/>
              </a:spcAft>
              <a:buFont typeface="Arial" pitchFamily="34" charset="0"/>
              <a:buChar char="•"/>
              <a:defRPr/>
            </a:pPr>
            <a:endParaRPr lang="ru-RU" sz="1700" b="1" dirty="0" smtClean="0"/>
          </a:p>
          <a:p>
            <a:pPr lvl="1" fontAlgn="auto">
              <a:spcBef>
                <a:spcPts val="0"/>
              </a:spcBef>
              <a:spcAft>
                <a:spcPts val="0"/>
              </a:spcAft>
              <a:defRPr/>
            </a:pPr>
            <a:endParaRPr lang="ru-RU" sz="1700" b="1" dirty="0" smtClean="0"/>
          </a:p>
          <a:p>
            <a:pPr lvl="1" fontAlgn="auto">
              <a:spcBef>
                <a:spcPts val="0"/>
              </a:spcBef>
              <a:spcAft>
                <a:spcPts val="0"/>
              </a:spcAft>
              <a:defRPr/>
            </a:pPr>
            <a:endParaRPr lang="ru-RU" sz="1700" b="1" dirty="0" smtClean="0"/>
          </a:p>
          <a:p>
            <a:pPr lvl="1" fontAlgn="auto">
              <a:spcBef>
                <a:spcPts val="0"/>
              </a:spcBef>
              <a:spcAft>
                <a:spcPts val="0"/>
              </a:spcAft>
              <a:defRPr/>
            </a:pPr>
            <a:endParaRPr lang="ru-RU" sz="1700" b="1" dirty="0" smtClean="0"/>
          </a:p>
          <a:p>
            <a:pPr lvl="1" fontAlgn="auto">
              <a:spcBef>
                <a:spcPts val="0"/>
              </a:spcBef>
              <a:spcAft>
                <a:spcPts val="0"/>
              </a:spcAft>
              <a:defRPr/>
            </a:pPr>
            <a:endParaRPr lang="ru-RU" sz="1700" b="1" dirty="0" smtClean="0"/>
          </a:p>
          <a:p>
            <a:pPr lvl="1" fontAlgn="auto">
              <a:spcBef>
                <a:spcPts val="0"/>
              </a:spcBef>
              <a:spcAft>
                <a:spcPts val="0"/>
              </a:spcAft>
              <a:defRPr/>
            </a:pPr>
            <a:endParaRPr lang="ru-RU" sz="1700" b="1" dirty="0" smtClean="0"/>
          </a:p>
          <a:p>
            <a:pPr lvl="1" fontAlgn="auto">
              <a:spcBef>
                <a:spcPts val="0"/>
              </a:spcBef>
              <a:spcAft>
                <a:spcPts val="0"/>
              </a:spcAft>
              <a:defRPr/>
            </a:pPr>
            <a:endParaRPr lang="ru-RU" sz="1700" b="1" dirty="0" smtClean="0"/>
          </a:p>
          <a:p>
            <a:pPr lvl="1" fontAlgn="auto">
              <a:spcBef>
                <a:spcPts val="0"/>
              </a:spcBef>
              <a:spcAft>
                <a:spcPts val="0"/>
              </a:spcAft>
              <a:defRPr/>
            </a:pPr>
            <a:endParaRPr lang="ru-RU" sz="1700" b="1" dirty="0" smtClean="0"/>
          </a:p>
          <a:p>
            <a:pPr marL="860428" lvl="1" indent="-368755" fontAlgn="auto">
              <a:spcBef>
                <a:spcPts val="0"/>
              </a:spcBef>
              <a:spcAft>
                <a:spcPts val="0"/>
              </a:spcAft>
              <a:defRPr/>
            </a:pPr>
            <a:endParaRPr lang="ru-RU" sz="1700" b="1" dirty="0" smtClean="0"/>
          </a:p>
          <a:p>
            <a:pPr algn="ctr" fontAlgn="auto">
              <a:spcBef>
                <a:spcPts val="0"/>
              </a:spcBef>
              <a:spcAft>
                <a:spcPts val="0"/>
              </a:spcAft>
              <a:defRPr/>
            </a:pPr>
            <a:endParaRPr lang="ru-RU" sz="1700" b="1" spc="54"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pitchFamily="34" charset="0"/>
              <a:cs typeface="Arial" pitchFamily="34" charset="0"/>
            </a:endParaRPr>
          </a:p>
          <a:p>
            <a:pPr algn="ctr" fontAlgn="auto">
              <a:spcBef>
                <a:spcPts val="0"/>
              </a:spcBef>
              <a:spcAft>
                <a:spcPts val="0"/>
              </a:spcAft>
              <a:defRPr/>
            </a:pPr>
            <a:r>
              <a:rPr lang="ru-RU" sz="1700" b="1" dirty="0" smtClean="0">
                <a:latin typeface="Times New Roman" pitchFamily="18" charset="0"/>
                <a:cs typeface="Times New Roman" pitchFamily="18" charset="0"/>
              </a:rPr>
              <a:t> </a:t>
            </a:r>
            <a:endParaRPr lang="ru-RU" sz="1700" dirty="0">
              <a:latin typeface="Times New Roman" pitchFamily="18" charset="0"/>
              <a:cs typeface="Times New Roman" pitchFamily="18" charset="0"/>
            </a:endParaRPr>
          </a:p>
        </p:txBody>
      </p:sp>
      <p:graphicFrame>
        <p:nvGraphicFramePr>
          <p:cNvPr id="13" name="Схема 12"/>
          <p:cNvGraphicFramePr/>
          <p:nvPr/>
        </p:nvGraphicFramePr>
        <p:xfrm>
          <a:off x="1805046" y="7013522"/>
          <a:ext cx="7760187" cy="524333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154" name="Rectangle 2"/>
          <p:cNvSpPr>
            <a:spLocks noChangeArrowheads="1"/>
          </p:cNvSpPr>
          <p:nvPr/>
        </p:nvSpPr>
        <p:spPr bwMode="auto">
          <a:xfrm>
            <a:off x="0" y="0"/>
            <a:ext cx="198655" cy="376293"/>
          </a:xfrm>
          <a:prstGeom prst="rect">
            <a:avLst/>
          </a:prstGeom>
          <a:noFill/>
          <a:ln w="9525">
            <a:noFill/>
            <a:miter lim="800000"/>
            <a:headEnd/>
            <a:tailEnd/>
          </a:ln>
        </p:spPr>
        <p:txBody>
          <a:bodyPr wrap="none" lIns="98335" tIns="49167" rIns="98335" bIns="49167" anchor="ctr">
            <a:spAutoFit/>
          </a:bodyPr>
          <a:lstStyle/>
          <a:p>
            <a:endParaRPr lang="ru-RU">
              <a:latin typeface="Calibri" pitchFamily="34" charset="0"/>
            </a:endParaRPr>
          </a:p>
        </p:txBody>
      </p:sp>
      <p:sp>
        <p:nvSpPr>
          <p:cNvPr id="12" name="Прямоугольник 11"/>
          <p:cNvSpPr/>
          <p:nvPr/>
        </p:nvSpPr>
        <p:spPr>
          <a:xfrm>
            <a:off x="163479" y="1012012"/>
            <a:ext cx="9429816" cy="591737"/>
          </a:xfrm>
          <a:prstGeom prst="rect">
            <a:avLst/>
          </a:prstGeom>
        </p:spPr>
        <p:style>
          <a:lnRef idx="1">
            <a:schemeClr val="accent4"/>
          </a:lnRef>
          <a:fillRef idx="2">
            <a:schemeClr val="accent4"/>
          </a:fillRef>
          <a:effectRef idx="1">
            <a:schemeClr val="accent4"/>
          </a:effectRef>
          <a:fontRef idx="minor">
            <a:schemeClr val="dk1"/>
          </a:fontRef>
        </p:style>
        <p:txBody>
          <a:bodyPr wrap="square" lIns="98335" tIns="49167" rIns="98335" bIns="49167">
            <a:spAutoFit/>
          </a:bodyPr>
          <a:lstStyle/>
          <a:p>
            <a:pPr marL="368755" indent="-368755" algn="ctr">
              <a:defRPr/>
            </a:pPr>
            <a:r>
              <a:rPr lang="ru-RU" sz="1600" b="1" dirty="0">
                <a:latin typeface="Trebuchet MS" pitchFamily="34" charset="0"/>
                <a:ea typeface="+mj-ea"/>
                <a:cs typeface="Times New Roman" pitchFamily="18" charset="0"/>
              </a:rPr>
              <a:t>Меры, которые следует предпринять в целях недопущения нарушений порядка учета этилового спирта, алкогольной и спиртосодержащей продукции</a:t>
            </a:r>
          </a:p>
        </p:txBody>
      </p:sp>
      <p:sp>
        <p:nvSpPr>
          <p:cNvPr id="18" name="Скругленный прямоугольник 17"/>
          <p:cNvSpPr/>
          <p:nvPr/>
        </p:nvSpPr>
        <p:spPr>
          <a:xfrm>
            <a:off x="1112883" y="2082443"/>
            <a:ext cx="7300642" cy="705649"/>
          </a:xfrm>
          <a:prstGeom prst="roundRect">
            <a:avLst/>
          </a:prstGeom>
        </p:spPr>
        <p:style>
          <a:lnRef idx="1">
            <a:schemeClr val="accent3"/>
          </a:lnRef>
          <a:fillRef idx="2">
            <a:schemeClr val="accent3"/>
          </a:fillRef>
          <a:effectRef idx="1">
            <a:schemeClr val="accent3"/>
          </a:effectRef>
          <a:fontRef idx="minor">
            <a:schemeClr val="dk1"/>
          </a:fontRef>
        </p:style>
        <p:txBody>
          <a:bodyPr lIns="98335" tIns="49167" rIns="98335" bIns="49167" anchor="ctr"/>
          <a:lstStyle/>
          <a:p>
            <a:pPr>
              <a:buFont typeface="Arial" pitchFamily="34" charset="0"/>
              <a:buChar char="•"/>
              <a:defRPr/>
            </a:pPr>
            <a:r>
              <a:rPr lang="ru-RU" sz="1500" dirty="0"/>
              <a:t> обеспечить обучение и регулярную переподготовку специалистов, осуществляющих учет алкогольной продукции;</a:t>
            </a:r>
          </a:p>
        </p:txBody>
      </p:sp>
      <p:sp>
        <p:nvSpPr>
          <p:cNvPr id="19" name="Скругленный прямоугольник 18"/>
          <p:cNvSpPr/>
          <p:nvPr/>
        </p:nvSpPr>
        <p:spPr>
          <a:xfrm>
            <a:off x="1112883" y="2943368"/>
            <a:ext cx="7300642" cy="705650"/>
          </a:xfrm>
          <a:prstGeom prst="roundRect">
            <a:avLst/>
          </a:prstGeom>
        </p:spPr>
        <p:style>
          <a:lnRef idx="1">
            <a:schemeClr val="accent3"/>
          </a:lnRef>
          <a:fillRef idx="2">
            <a:schemeClr val="accent3"/>
          </a:fillRef>
          <a:effectRef idx="1">
            <a:schemeClr val="accent3"/>
          </a:effectRef>
          <a:fontRef idx="minor">
            <a:schemeClr val="dk1"/>
          </a:fontRef>
        </p:style>
        <p:txBody>
          <a:bodyPr lIns="98335" tIns="49167" rIns="98335" bIns="49167" anchor="ctr"/>
          <a:lstStyle/>
          <a:p>
            <a:pPr>
              <a:buFont typeface="Arial" pitchFamily="34" charset="0"/>
              <a:buChar char="•"/>
              <a:defRPr/>
            </a:pPr>
            <a:r>
              <a:rPr lang="ru-RU" sz="1500" dirty="0"/>
              <a:t> своевременно отслеживать изменения, вносимые в нормативные правовые акты, регулирующие порядок учета алкогольной продукции;</a:t>
            </a:r>
          </a:p>
        </p:txBody>
      </p:sp>
      <p:sp>
        <p:nvSpPr>
          <p:cNvPr id="20" name="Скругленный прямоугольник 19"/>
          <p:cNvSpPr/>
          <p:nvPr/>
        </p:nvSpPr>
        <p:spPr>
          <a:xfrm>
            <a:off x="1112883" y="3804296"/>
            <a:ext cx="7300642" cy="705649"/>
          </a:xfrm>
          <a:prstGeom prst="roundRect">
            <a:avLst/>
          </a:prstGeom>
        </p:spPr>
        <p:style>
          <a:lnRef idx="1">
            <a:schemeClr val="accent3"/>
          </a:lnRef>
          <a:fillRef idx="2">
            <a:schemeClr val="accent3"/>
          </a:fillRef>
          <a:effectRef idx="1">
            <a:schemeClr val="accent3"/>
          </a:effectRef>
          <a:fontRef idx="minor">
            <a:schemeClr val="dk1"/>
          </a:fontRef>
        </p:style>
        <p:txBody>
          <a:bodyPr lIns="98335" tIns="49167" rIns="98335" bIns="49167" anchor="ctr"/>
          <a:lstStyle/>
          <a:p>
            <a:pPr>
              <a:buFont typeface="Arial" pitchFamily="34" charset="0"/>
              <a:buChar char="•"/>
              <a:defRPr/>
            </a:pPr>
            <a:r>
              <a:rPr lang="ru-RU" sz="1500" dirty="0"/>
              <a:t> использовать в работе информацию, размещаемую Росалкогольрегулированием	на официальных </a:t>
            </a:r>
            <a:r>
              <a:rPr lang="ru-RU" sz="1500" dirty="0" err="1"/>
              <a:t>интернет-порталах</a:t>
            </a:r>
            <a:r>
              <a:rPr lang="ru-RU" sz="1500" dirty="0"/>
              <a:t>: </a:t>
            </a:r>
            <a:r>
              <a:rPr lang="en-US" sz="1500" dirty="0"/>
              <a:t>https</a:t>
            </a:r>
            <a:r>
              <a:rPr lang="ru-RU" sz="1500" dirty="0"/>
              <a:t> ://</a:t>
            </a:r>
            <a:r>
              <a:rPr lang="en-US" sz="1500" dirty="0"/>
              <a:t>wiki</a:t>
            </a:r>
            <a:r>
              <a:rPr lang="ru-RU" sz="1500" dirty="0"/>
              <a:t>.</a:t>
            </a:r>
            <a:r>
              <a:rPr lang="en-US" sz="1500" dirty="0" err="1"/>
              <a:t>egais</a:t>
            </a:r>
            <a:r>
              <a:rPr lang="ru-RU" sz="1500" dirty="0"/>
              <a:t>.</a:t>
            </a:r>
            <a:r>
              <a:rPr lang="en-US" sz="1500" dirty="0" err="1"/>
              <a:t>ru</a:t>
            </a:r>
            <a:r>
              <a:rPr lang="ru-RU" sz="1500" dirty="0">
                <a:solidFill>
                  <a:schemeClr val="bg1"/>
                </a:solidFill>
              </a:rPr>
              <a:t>, </a:t>
            </a:r>
            <a:r>
              <a:rPr lang="en-US" sz="1500" dirty="0"/>
              <a:t>https</a:t>
            </a:r>
            <a:r>
              <a:rPr lang="ru-RU" sz="1500" dirty="0"/>
              <a:t> :// </a:t>
            </a:r>
            <a:r>
              <a:rPr lang="en-US" sz="1500" dirty="0" err="1"/>
              <a:t>egais</a:t>
            </a:r>
            <a:r>
              <a:rPr lang="ru-RU" sz="1500" dirty="0"/>
              <a:t>.</a:t>
            </a:r>
            <a:r>
              <a:rPr lang="en-US" sz="1500" dirty="0" err="1"/>
              <a:t>ru</a:t>
            </a:r>
            <a:r>
              <a:rPr lang="ru-RU" sz="1500" dirty="0"/>
              <a:t>;</a:t>
            </a:r>
          </a:p>
          <a:p>
            <a:pPr>
              <a:buFont typeface="Arial" pitchFamily="34" charset="0"/>
              <a:buChar char="•"/>
              <a:defRPr/>
            </a:pPr>
            <a:endParaRPr lang="ru-RU" sz="1500" dirty="0"/>
          </a:p>
        </p:txBody>
      </p:sp>
      <p:sp>
        <p:nvSpPr>
          <p:cNvPr id="21" name="Скругленный прямоугольник 20"/>
          <p:cNvSpPr/>
          <p:nvPr/>
        </p:nvSpPr>
        <p:spPr>
          <a:xfrm>
            <a:off x="1112883" y="4665222"/>
            <a:ext cx="7376867" cy="705650"/>
          </a:xfrm>
          <a:prstGeom prst="roundRect">
            <a:avLst/>
          </a:prstGeom>
        </p:spPr>
        <p:style>
          <a:lnRef idx="1">
            <a:schemeClr val="accent3"/>
          </a:lnRef>
          <a:fillRef idx="2">
            <a:schemeClr val="accent3"/>
          </a:fillRef>
          <a:effectRef idx="1">
            <a:schemeClr val="accent3"/>
          </a:effectRef>
          <a:fontRef idx="minor">
            <a:schemeClr val="dk1"/>
          </a:fontRef>
        </p:style>
        <p:txBody>
          <a:bodyPr lIns="98335" tIns="49167" rIns="98335" bIns="49167" anchor="ctr"/>
          <a:lstStyle/>
          <a:p>
            <a:pPr>
              <a:buFont typeface="Arial" pitchFamily="34" charset="0"/>
              <a:buChar char="•"/>
              <a:defRPr/>
            </a:pPr>
            <a:r>
              <a:rPr lang="ru-RU" sz="1500" dirty="0"/>
              <a:t> усилить контроль со стороны руководителей организаций, за исполнением должностных обязанностей сотрудниками;</a:t>
            </a:r>
          </a:p>
        </p:txBody>
      </p:sp>
      <p:sp>
        <p:nvSpPr>
          <p:cNvPr id="22" name="Скругленный прямоугольник 21"/>
          <p:cNvSpPr/>
          <p:nvPr/>
        </p:nvSpPr>
        <p:spPr>
          <a:xfrm>
            <a:off x="1112883" y="5526149"/>
            <a:ext cx="7376867" cy="662517"/>
          </a:xfrm>
          <a:prstGeom prst="roundRect">
            <a:avLst/>
          </a:prstGeom>
        </p:spPr>
        <p:style>
          <a:lnRef idx="1">
            <a:schemeClr val="accent3"/>
          </a:lnRef>
          <a:fillRef idx="2">
            <a:schemeClr val="accent3"/>
          </a:fillRef>
          <a:effectRef idx="1">
            <a:schemeClr val="accent3"/>
          </a:effectRef>
          <a:fontRef idx="minor">
            <a:schemeClr val="dk1"/>
          </a:fontRef>
        </p:style>
        <p:txBody>
          <a:bodyPr lIns="98335" tIns="49167" rIns="98335" bIns="49167" anchor="ctr"/>
          <a:lstStyle/>
          <a:p>
            <a:pPr>
              <a:buFont typeface="Arial" pitchFamily="34" charset="0"/>
              <a:buChar char="•"/>
              <a:defRPr/>
            </a:pPr>
            <a:r>
              <a:rPr lang="ru-RU" sz="1500" dirty="0"/>
              <a:t> обеспечить техническую возможность по передаче указанной информации в ЕГАИС, своевременное принятие мер по устранению выявленных нарушений;</a:t>
            </a:r>
          </a:p>
        </p:txBody>
      </p:sp>
      <p:sp>
        <p:nvSpPr>
          <p:cNvPr id="23" name="Скругленный прямоугольник 22"/>
          <p:cNvSpPr/>
          <p:nvPr/>
        </p:nvSpPr>
        <p:spPr>
          <a:xfrm>
            <a:off x="1112883" y="6309437"/>
            <a:ext cx="7376867" cy="703924"/>
          </a:xfrm>
          <a:prstGeom prst="roundRect">
            <a:avLst/>
          </a:prstGeom>
        </p:spPr>
        <p:style>
          <a:lnRef idx="1">
            <a:schemeClr val="accent3"/>
          </a:lnRef>
          <a:fillRef idx="2">
            <a:schemeClr val="accent3"/>
          </a:fillRef>
          <a:effectRef idx="1">
            <a:schemeClr val="accent3"/>
          </a:effectRef>
          <a:fontRef idx="minor">
            <a:schemeClr val="dk1"/>
          </a:fontRef>
        </p:style>
        <p:txBody>
          <a:bodyPr lIns="98335" tIns="49167" rIns="98335" bIns="49167" anchor="ctr"/>
          <a:lstStyle/>
          <a:p>
            <a:pPr>
              <a:buFont typeface="Arial" pitchFamily="34" charset="0"/>
              <a:buChar char="•"/>
              <a:defRPr/>
            </a:pPr>
            <a:r>
              <a:rPr lang="ru-RU" sz="1500" dirty="0"/>
              <a:t> обеспечить взаимодействие с контрагентами  по вопросу своевременной и правильной фиксации в ЕГАИС поставок – закупок алкогольной продукции.</a:t>
            </a:r>
          </a:p>
        </p:txBody>
      </p:sp>
      <p:sp>
        <p:nvSpPr>
          <p:cNvPr id="17" name="TextBox 16"/>
          <p:cNvSpPr txBox="1"/>
          <p:nvPr/>
        </p:nvSpPr>
        <p:spPr>
          <a:xfrm>
            <a:off x="520669" y="154756"/>
            <a:ext cx="8929750" cy="584765"/>
          </a:xfrm>
          <a:prstGeom prst="rect">
            <a:avLst/>
          </a:prstGeom>
        </p:spPr>
        <p:style>
          <a:lnRef idx="1">
            <a:schemeClr val="accent4"/>
          </a:lnRef>
          <a:fillRef idx="2">
            <a:schemeClr val="accent4"/>
          </a:fillRef>
          <a:effectRef idx="1">
            <a:schemeClr val="accent4"/>
          </a:effectRef>
          <a:fontRef idx="minor">
            <a:schemeClr val="dk1"/>
          </a:fontRef>
        </p:style>
        <p:txBody>
          <a:bodyPr wrap="square" lIns="91432" tIns="45715" rIns="91432" bIns="45715">
            <a:spAutoFit/>
          </a:bodyPr>
          <a:lstStyle/>
          <a:p>
            <a:pPr algn="ctr"/>
            <a:r>
              <a:rPr lang="ru-RU" sz="1600" b="1" dirty="0" smtClean="0">
                <a:latin typeface="Trebuchet MS" pitchFamily="34" charset="0"/>
              </a:rPr>
              <a:t>Актуальные вопросы государственного регулирования производства и оборота этилового спирта, алкогольной и спиртосодержащей продукции</a:t>
            </a:r>
            <a:endParaRPr lang="ru-RU" sz="1600" dirty="0">
              <a:latin typeface="Trebuchet MS" pitchFamily="34" charset="0"/>
            </a:endParaRPr>
          </a:p>
        </p:txBody>
      </p:sp>
    </p:spTree>
  </p:cSld>
  <p:clrMapOvr>
    <a:masterClrMapping/>
  </p:clrMapOvr>
  <p:transition>
    <p:pull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Номер слайда 2"/>
          <p:cNvSpPr>
            <a:spLocks noGrp="1"/>
          </p:cNvSpPr>
          <p:nvPr>
            <p:ph type="sldNum" sz="quarter" idx="12"/>
          </p:nvPr>
        </p:nvSpPr>
        <p:spPr bwMode="auto">
          <a:ln>
            <a:miter lim="800000"/>
            <a:headEnd/>
            <a:tailEnd/>
          </a:ln>
        </p:spPr>
        <p:txBody>
          <a:bodyPr/>
          <a:lstStyle/>
          <a:p>
            <a:pPr>
              <a:defRPr/>
            </a:pPr>
            <a:fld id="{7E9C8680-3990-46E4-A487-D579E486FB3E}" type="slidenum">
              <a:rPr lang="ru-RU" smtClean="0"/>
              <a:pPr>
                <a:defRPr/>
              </a:pPr>
              <a:t>4</a:t>
            </a:fld>
            <a:endParaRPr lang="ru-RU" smtClean="0"/>
          </a:p>
        </p:txBody>
      </p:sp>
      <p:sp>
        <p:nvSpPr>
          <p:cNvPr id="10" name="TextBox 9"/>
          <p:cNvSpPr txBox="1"/>
          <p:nvPr/>
        </p:nvSpPr>
        <p:spPr>
          <a:xfrm>
            <a:off x="520669" y="154756"/>
            <a:ext cx="8929750" cy="584765"/>
          </a:xfrm>
          <a:prstGeom prst="rect">
            <a:avLst/>
          </a:prstGeom>
        </p:spPr>
        <p:style>
          <a:lnRef idx="1">
            <a:schemeClr val="accent4"/>
          </a:lnRef>
          <a:fillRef idx="2">
            <a:schemeClr val="accent4"/>
          </a:fillRef>
          <a:effectRef idx="1">
            <a:schemeClr val="accent4"/>
          </a:effectRef>
          <a:fontRef idx="minor">
            <a:schemeClr val="dk1"/>
          </a:fontRef>
        </p:style>
        <p:txBody>
          <a:bodyPr wrap="square" lIns="91432" tIns="45715" rIns="91432" bIns="45715">
            <a:spAutoFit/>
          </a:bodyPr>
          <a:lstStyle/>
          <a:p>
            <a:pPr algn="ctr"/>
            <a:r>
              <a:rPr lang="ru-RU" sz="1600" b="1" dirty="0" smtClean="0">
                <a:latin typeface="Trebuchet MS" pitchFamily="34" charset="0"/>
              </a:rPr>
              <a:t>Актуальные вопросы государственного регулирования производства и оборота этилового спирта, алкогольной и спиртосодержащей продукции</a:t>
            </a:r>
            <a:endParaRPr lang="ru-RU" sz="1600" dirty="0">
              <a:latin typeface="Trebuchet MS" pitchFamily="34" charset="0"/>
            </a:endParaRPr>
          </a:p>
        </p:txBody>
      </p:sp>
      <p:graphicFrame>
        <p:nvGraphicFramePr>
          <p:cNvPr id="15" name="Схема 14"/>
          <p:cNvGraphicFramePr/>
          <p:nvPr/>
        </p:nvGraphicFramePr>
        <p:xfrm>
          <a:off x="377793" y="1226326"/>
          <a:ext cx="9144064" cy="42862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Рисунок 4" descr="Смотреть исходное изображение"/>
          <p:cNvPicPr/>
          <p:nvPr/>
        </p:nvPicPr>
        <p:blipFill>
          <a:blip r:embed="rId6"/>
          <a:srcRect/>
          <a:stretch>
            <a:fillRect/>
          </a:stretch>
        </p:blipFill>
        <p:spPr bwMode="auto">
          <a:xfrm>
            <a:off x="4164007" y="5226854"/>
            <a:ext cx="1815152" cy="181515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Номер слайда 2"/>
          <p:cNvSpPr>
            <a:spLocks noGrp="1"/>
          </p:cNvSpPr>
          <p:nvPr>
            <p:ph type="sldNum" sz="quarter" idx="12"/>
          </p:nvPr>
        </p:nvSpPr>
        <p:spPr bwMode="auto">
          <a:ln>
            <a:miter lim="800000"/>
            <a:headEnd/>
            <a:tailEnd/>
          </a:ln>
        </p:spPr>
        <p:txBody>
          <a:bodyPr/>
          <a:lstStyle/>
          <a:p>
            <a:pPr>
              <a:defRPr/>
            </a:pPr>
            <a:fld id="{7E9C8680-3990-46E4-A487-D579E486FB3E}" type="slidenum">
              <a:rPr lang="ru-RU" smtClean="0"/>
              <a:pPr>
                <a:defRPr/>
              </a:pPr>
              <a:t>5</a:t>
            </a:fld>
            <a:endParaRPr lang="ru-RU" smtClean="0"/>
          </a:p>
        </p:txBody>
      </p:sp>
      <p:sp>
        <p:nvSpPr>
          <p:cNvPr id="10" name="TextBox 9"/>
          <p:cNvSpPr txBox="1"/>
          <p:nvPr/>
        </p:nvSpPr>
        <p:spPr>
          <a:xfrm>
            <a:off x="520669" y="154756"/>
            <a:ext cx="8929750" cy="584765"/>
          </a:xfrm>
          <a:prstGeom prst="rect">
            <a:avLst/>
          </a:prstGeom>
        </p:spPr>
        <p:style>
          <a:lnRef idx="1">
            <a:schemeClr val="accent4"/>
          </a:lnRef>
          <a:fillRef idx="2">
            <a:schemeClr val="accent4"/>
          </a:fillRef>
          <a:effectRef idx="1">
            <a:schemeClr val="accent4"/>
          </a:effectRef>
          <a:fontRef idx="minor">
            <a:schemeClr val="dk1"/>
          </a:fontRef>
        </p:style>
        <p:txBody>
          <a:bodyPr wrap="square" lIns="91432" tIns="45715" rIns="91432" bIns="45715">
            <a:spAutoFit/>
          </a:bodyPr>
          <a:lstStyle/>
          <a:p>
            <a:pPr algn="ctr"/>
            <a:r>
              <a:rPr lang="ru-RU" sz="1600" b="1" dirty="0" smtClean="0">
                <a:latin typeface="Trebuchet MS" pitchFamily="34" charset="0"/>
              </a:rPr>
              <a:t>Актуальные вопросы государственного регулирования производства и оборота этилового спирта, алкогольной и спиртосодержащей продукции</a:t>
            </a:r>
            <a:endParaRPr lang="ru-RU" sz="1600" dirty="0">
              <a:latin typeface="Trebuchet MS" pitchFamily="34" charset="0"/>
            </a:endParaRPr>
          </a:p>
        </p:txBody>
      </p:sp>
      <p:sp>
        <p:nvSpPr>
          <p:cNvPr id="5" name="TextBox 4"/>
          <p:cNvSpPr txBox="1"/>
          <p:nvPr/>
        </p:nvSpPr>
        <p:spPr>
          <a:xfrm>
            <a:off x="520669" y="940574"/>
            <a:ext cx="4500594" cy="369332"/>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ru-RU" b="1" dirty="0" smtClean="0"/>
              <a:t>Поэтапный переход на поштучный учет</a:t>
            </a:r>
            <a:endParaRPr lang="ru-RU" dirty="0"/>
          </a:p>
        </p:txBody>
      </p:sp>
      <p:graphicFrame>
        <p:nvGraphicFramePr>
          <p:cNvPr id="7" name="Схема 6"/>
          <p:cNvGraphicFramePr/>
          <p:nvPr/>
        </p:nvGraphicFramePr>
        <p:xfrm>
          <a:off x="1626129" y="1558484"/>
          <a:ext cx="7681414" cy="53114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Номер слайда 2"/>
          <p:cNvSpPr>
            <a:spLocks noGrp="1"/>
          </p:cNvSpPr>
          <p:nvPr>
            <p:ph type="sldNum" sz="quarter" idx="12"/>
          </p:nvPr>
        </p:nvSpPr>
        <p:spPr bwMode="auto">
          <a:ln>
            <a:miter lim="800000"/>
            <a:headEnd/>
            <a:tailEnd/>
          </a:ln>
        </p:spPr>
        <p:txBody>
          <a:bodyPr/>
          <a:lstStyle/>
          <a:p>
            <a:pPr>
              <a:defRPr/>
            </a:pPr>
            <a:fld id="{7E9C8680-3990-46E4-A487-D579E486FB3E}" type="slidenum">
              <a:rPr lang="ru-RU" smtClean="0"/>
              <a:pPr>
                <a:defRPr/>
              </a:pPr>
              <a:t>6</a:t>
            </a:fld>
            <a:endParaRPr lang="ru-RU" smtClean="0"/>
          </a:p>
        </p:txBody>
      </p:sp>
      <p:sp>
        <p:nvSpPr>
          <p:cNvPr id="10" name="TextBox 9"/>
          <p:cNvSpPr txBox="1"/>
          <p:nvPr/>
        </p:nvSpPr>
        <p:spPr>
          <a:xfrm>
            <a:off x="520669" y="154756"/>
            <a:ext cx="8929750" cy="584765"/>
          </a:xfrm>
          <a:prstGeom prst="rect">
            <a:avLst/>
          </a:prstGeom>
        </p:spPr>
        <p:style>
          <a:lnRef idx="1">
            <a:schemeClr val="accent4"/>
          </a:lnRef>
          <a:fillRef idx="2">
            <a:schemeClr val="accent4"/>
          </a:fillRef>
          <a:effectRef idx="1">
            <a:schemeClr val="accent4"/>
          </a:effectRef>
          <a:fontRef idx="minor">
            <a:schemeClr val="dk1"/>
          </a:fontRef>
        </p:style>
        <p:txBody>
          <a:bodyPr wrap="square" lIns="91432" tIns="45715" rIns="91432" bIns="45715">
            <a:spAutoFit/>
          </a:bodyPr>
          <a:lstStyle/>
          <a:p>
            <a:pPr algn="ctr"/>
            <a:r>
              <a:rPr lang="ru-RU" sz="1600" b="1" dirty="0" smtClean="0">
                <a:latin typeface="Trebuchet MS" pitchFamily="34" charset="0"/>
              </a:rPr>
              <a:t>Актуальные вопросы государственного регулирования производства и оборота этилового спирта, алкогольной и спиртосодержащей продукции</a:t>
            </a:r>
            <a:endParaRPr lang="ru-RU" sz="1600" dirty="0">
              <a:latin typeface="Trebuchet MS" pitchFamily="34" charset="0"/>
            </a:endParaRPr>
          </a:p>
        </p:txBody>
      </p:sp>
      <p:sp>
        <p:nvSpPr>
          <p:cNvPr id="5" name="TextBox 4"/>
          <p:cNvSpPr txBox="1"/>
          <p:nvPr/>
        </p:nvSpPr>
        <p:spPr>
          <a:xfrm>
            <a:off x="520669" y="940574"/>
            <a:ext cx="5072098" cy="338554"/>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ru-RU" sz="1600" b="1" dirty="0" smtClean="0">
                <a:latin typeface="Trebuchet MS" pitchFamily="34" charset="0"/>
              </a:rPr>
              <a:t>Поэтапный переход на поштучный учет</a:t>
            </a:r>
            <a:endParaRPr lang="ru-RU" sz="1600" dirty="0">
              <a:latin typeface="Trebuchet MS" pitchFamily="34" charset="0"/>
            </a:endParaRPr>
          </a:p>
        </p:txBody>
      </p:sp>
      <p:graphicFrame>
        <p:nvGraphicFramePr>
          <p:cNvPr id="6" name="Схема 5"/>
          <p:cNvGraphicFramePr/>
          <p:nvPr/>
        </p:nvGraphicFramePr>
        <p:xfrm>
          <a:off x="377793" y="1512078"/>
          <a:ext cx="9144064" cy="507209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Номер слайда 2"/>
          <p:cNvSpPr>
            <a:spLocks noGrp="1"/>
          </p:cNvSpPr>
          <p:nvPr>
            <p:ph type="sldNum" sz="quarter" idx="12"/>
          </p:nvPr>
        </p:nvSpPr>
        <p:spPr bwMode="auto">
          <a:ln>
            <a:miter lim="800000"/>
            <a:headEnd/>
            <a:tailEnd/>
          </a:ln>
        </p:spPr>
        <p:txBody>
          <a:bodyPr/>
          <a:lstStyle/>
          <a:p>
            <a:pPr>
              <a:defRPr/>
            </a:pPr>
            <a:fld id="{7E9C8680-3990-46E4-A487-D579E486FB3E}" type="slidenum">
              <a:rPr lang="ru-RU" smtClean="0"/>
              <a:pPr>
                <a:defRPr/>
              </a:pPr>
              <a:t>7</a:t>
            </a:fld>
            <a:endParaRPr lang="ru-RU" smtClean="0"/>
          </a:p>
        </p:txBody>
      </p:sp>
      <p:sp>
        <p:nvSpPr>
          <p:cNvPr id="10" name="TextBox 9"/>
          <p:cNvSpPr txBox="1"/>
          <p:nvPr/>
        </p:nvSpPr>
        <p:spPr>
          <a:xfrm>
            <a:off x="520669" y="154756"/>
            <a:ext cx="8929750" cy="584765"/>
          </a:xfrm>
          <a:prstGeom prst="rect">
            <a:avLst/>
          </a:prstGeom>
        </p:spPr>
        <p:style>
          <a:lnRef idx="1">
            <a:schemeClr val="accent4"/>
          </a:lnRef>
          <a:fillRef idx="2">
            <a:schemeClr val="accent4"/>
          </a:fillRef>
          <a:effectRef idx="1">
            <a:schemeClr val="accent4"/>
          </a:effectRef>
          <a:fontRef idx="minor">
            <a:schemeClr val="dk1"/>
          </a:fontRef>
        </p:style>
        <p:txBody>
          <a:bodyPr wrap="square" lIns="91432" tIns="45715" rIns="91432" bIns="45715">
            <a:spAutoFit/>
          </a:bodyPr>
          <a:lstStyle/>
          <a:p>
            <a:pPr algn="ctr"/>
            <a:r>
              <a:rPr lang="ru-RU" sz="1600" b="1" dirty="0" smtClean="0">
                <a:latin typeface="Trebuchet MS" pitchFamily="34" charset="0"/>
              </a:rPr>
              <a:t>Актуальные вопросы государственного регулирования производства и оборота этилового спирта, алкогольной и спиртосодержащей продукции</a:t>
            </a:r>
            <a:endParaRPr lang="ru-RU" sz="1600" dirty="0">
              <a:latin typeface="Trebuchet MS" pitchFamily="34" charset="0"/>
            </a:endParaRPr>
          </a:p>
        </p:txBody>
      </p:sp>
      <p:sp>
        <p:nvSpPr>
          <p:cNvPr id="5" name="TextBox 4"/>
          <p:cNvSpPr txBox="1"/>
          <p:nvPr/>
        </p:nvSpPr>
        <p:spPr>
          <a:xfrm>
            <a:off x="520669" y="1083450"/>
            <a:ext cx="5072098" cy="338554"/>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ru-RU" sz="1600" b="1" dirty="0" smtClean="0">
                <a:latin typeface="Trebuchet MS" pitchFamily="34" charset="0"/>
              </a:rPr>
              <a:t>Привязка цифровых идентификаторов</a:t>
            </a:r>
            <a:endParaRPr lang="ru-RU" sz="1600" dirty="0">
              <a:latin typeface="Trebuchet MS" pitchFamily="34" charset="0"/>
            </a:endParaRPr>
          </a:p>
        </p:txBody>
      </p:sp>
      <p:sp>
        <p:nvSpPr>
          <p:cNvPr id="7" name="TextBox 6"/>
          <p:cNvSpPr txBox="1"/>
          <p:nvPr/>
        </p:nvSpPr>
        <p:spPr>
          <a:xfrm>
            <a:off x="520669" y="1940706"/>
            <a:ext cx="8929750" cy="3046988"/>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lgn="just"/>
            <a:r>
              <a:rPr lang="ru-RU" sz="1600" dirty="0" smtClean="0">
                <a:latin typeface="Trebuchet MS" pitchFamily="34" charset="0"/>
              </a:rPr>
              <a:t>Все участники алкогольного рынка, включая организации, осуществляющие деятельность по розничной продаже алкогольной продукции, имеют возможность привязки цифровых идентификаторов к уже существующей партии продукции (номеру РФУ 2) с помощью документа </a:t>
            </a:r>
            <a:r>
              <a:rPr lang="en-US" sz="1600" dirty="0" err="1" smtClean="0">
                <a:latin typeface="Trebuchet MS" pitchFamily="34" charset="0"/>
              </a:rPr>
              <a:t>ActFixBarCode</a:t>
            </a:r>
            <a:r>
              <a:rPr lang="ru-RU" sz="1600" dirty="0" smtClean="0">
                <a:latin typeface="Trebuchet MS" pitchFamily="34" charset="0"/>
              </a:rPr>
              <a:t>.</a:t>
            </a:r>
          </a:p>
          <a:p>
            <a:pPr algn="just"/>
            <a:endParaRPr lang="ru-RU" sz="1600" dirty="0" smtClean="0">
              <a:latin typeface="Trebuchet MS" pitchFamily="34" charset="0"/>
            </a:endParaRPr>
          </a:p>
          <a:p>
            <a:pPr algn="just"/>
            <a:r>
              <a:rPr lang="ru-RU" sz="1600" dirty="0" smtClean="0">
                <a:latin typeface="Trebuchet MS" pitchFamily="34" charset="0"/>
              </a:rPr>
              <a:t>При обработке данного документа происходит стандартная проверка цифровых идентификаторов на факт наличия в ЕГАИС, отсутствия списания, уничтожения, продажи в рознице и т.д.</a:t>
            </a:r>
          </a:p>
          <a:p>
            <a:pPr algn="just"/>
            <a:endParaRPr lang="ru-RU" sz="1600" dirty="0" smtClean="0">
              <a:latin typeface="Trebuchet MS" pitchFamily="34" charset="0"/>
            </a:endParaRPr>
          </a:p>
          <a:p>
            <a:pPr algn="just"/>
            <a:r>
              <a:rPr lang="ru-RU" sz="1600" dirty="0" smtClean="0">
                <a:latin typeface="Trebuchet MS" pitchFamily="34" charset="0"/>
              </a:rPr>
              <a:t>ЕГАИС позволяет привязать к партии большее количество цифровых идентификаторов, чем остаток продукции. Данное разрешение введено для решения ситуаций по пересортице продукции.</a:t>
            </a:r>
            <a:endParaRPr lang="ru-RU" sz="1600" dirty="0">
              <a:latin typeface="Trebuchet MS" pitchFamily="34" charset="0"/>
            </a:endParaRPr>
          </a:p>
        </p:txBody>
      </p:sp>
      <p:pic>
        <p:nvPicPr>
          <p:cNvPr id="11" name="Рисунок 10" descr="Смотреть исходное изображение"/>
          <p:cNvPicPr/>
          <p:nvPr/>
        </p:nvPicPr>
        <p:blipFill>
          <a:blip r:embed="rId2"/>
          <a:srcRect/>
          <a:stretch>
            <a:fillRect/>
          </a:stretch>
        </p:blipFill>
        <p:spPr bwMode="auto">
          <a:xfrm>
            <a:off x="4164007" y="5226854"/>
            <a:ext cx="1815152" cy="181515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Номер слайда 2"/>
          <p:cNvSpPr>
            <a:spLocks noGrp="1"/>
          </p:cNvSpPr>
          <p:nvPr>
            <p:ph type="sldNum" sz="quarter" idx="12"/>
          </p:nvPr>
        </p:nvSpPr>
        <p:spPr bwMode="auto">
          <a:ln>
            <a:miter lim="800000"/>
            <a:headEnd/>
            <a:tailEnd/>
          </a:ln>
        </p:spPr>
        <p:txBody>
          <a:bodyPr/>
          <a:lstStyle/>
          <a:p>
            <a:pPr>
              <a:defRPr/>
            </a:pPr>
            <a:fld id="{7E9C8680-3990-46E4-A487-D579E486FB3E}" type="slidenum">
              <a:rPr lang="ru-RU" smtClean="0"/>
              <a:pPr>
                <a:defRPr/>
              </a:pPr>
              <a:t>8</a:t>
            </a:fld>
            <a:endParaRPr lang="ru-RU" smtClean="0"/>
          </a:p>
        </p:txBody>
      </p:sp>
      <p:sp>
        <p:nvSpPr>
          <p:cNvPr id="10" name="TextBox 9"/>
          <p:cNvSpPr txBox="1"/>
          <p:nvPr/>
        </p:nvSpPr>
        <p:spPr>
          <a:xfrm>
            <a:off x="520669" y="154756"/>
            <a:ext cx="8929750" cy="584765"/>
          </a:xfrm>
          <a:prstGeom prst="rect">
            <a:avLst/>
          </a:prstGeom>
        </p:spPr>
        <p:style>
          <a:lnRef idx="1">
            <a:schemeClr val="accent4"/>
          </a:lnRef>
          <a:fillRef idx="2">
            <a:schemeClr val="accent4"/>
          </a:fillRef>
          <a:effectRef idx="1">
            <a:schemeClr val="accent4"/>
          </a:effectRef>
          <a:fontRef idx="minor">
            <a:schemeClr val="dk1"/>
          </a:fontRef>
        </p:style>
        <p:txBody>
          <a:bodyPr wrap="square" lIns="91432" tIns="45715" rIns="91432" bIns="45715">
            <a:spAutoFit/>
          </a:bodyPr>
          <a:lstStyle/>
          <a:p>
            <a:pPr algn="ctr"/>
            <a:r>
              <a:rPr lang="ru-RU" sz="1600" b="1" dirty="0" smtClean="0">
                <a:latin typeface="Trebuchet MS" pitchFamily="34" charset="0"/>
              </a:rPr>
              <a:t>Актуальные вопросы государственного регулирования производства и оборота этилового спирта, алкогольной и спиртосодержащей продукции</a:t>
            </a:r>
            <a:endParaRPr lang="ru-RU" sz="1600" dirty="0">
              <a:latin typeface="Trebuchet MS" pitchFamily="34" charset="0"/>
            </a:endParaRPr>
          </a:p>
        </p:txBody>
      </p:sp>
      <p:sp>
        <p:nvSpPr>
          <p:cNvPr id="8" name="TextBox 7"/>
          <p:cNvSpPr txBox="1"/>
          <p:nvPr/>
        </p:nvSpPr>
        <p:spPr>
          <a:xfrm>
            <a:off x="520669" y="1012012"/>
            <a:ext cx="5072098" cy="338554"/>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ru-RU" sz="1600" b="1" dirty="0" smtClean="0">
                <a:latin typeface="Trebuchet MS" pitchFamily="34" charset="0"/>
              </a:rPr>
              <a:t>Пересортица продукции по маркам</a:t>
            </a:r>
            <a:endParaRPr lang="ru-RU" sz="1600" dirty="0">
              <a:latin typeface="Trebuchet MS" pitchFamily="34" charset="0"/>
            </a:endParaRPr>
          </a:p>
        </p:txBody>
      </p:sp>
      <p:sp>
        <p:nvSpPr>
          <p:cNvPr id="9" name="TextBox 8"/>
          <p:cNvSpPr txBox="1"/>
          <p:nvPr/>
        </p:nvSpPr>
        <p:spPr>
          <a:xfrm>
            <a:off x="520669" y="1726392"/>
            <a:ext cx="8929750" cy="4524315"/>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lgn="just"/>
            <a:r>
              <a:rPr lang="ru-RU" sz="1600" dirty="0" smtClean="0">
                <a:latin typeface="Trebuchet MS" pitchFamily="34" charset="0"/>
              </a:rPr>
              <a:t>В рамках ведения поштучного учета под пересортицей продукции в ЕГАИС подразумевается обнаружение в ранее полученной продукции, стоящей на остатках в Регистре № 1, цифровых идентификаторов, не числящихся в Регистре № 3.</a:t>
            </a:r>
          </a:p>
          <a:p>
            <a:pPr algn="just"/>
            <a:endParaRPr lang="ru-RU" sz="1600" dirty="0" smtClean="0">
              <a:latin typeface="Trebuchet MS" pitchFamily="34" charset="0"/>
            </a:endParaRPr>
          </a:p>
          <a:p>
            <a:pPr algn="just"/>
            <a:r>
              <a:rPr lang="ru-RU" sz="1600" dirty="0" smtClean="0">
                <a:latin typeface="Trebuchet MS" pitchFamily="34" charset="0"/>
              </a:rPr>
              <a:t>При обнаружении в ходе постановки на баланс или розничной продажи цифрового идентификатора, присутствующего в Регистре № 3 иной организации, системой будет осуществлена автоматическая проверка партии товара, находящего у автора акта и у организации, за которой цифровой идентификатор числится в ЕГАИС. </a:t>
            </a:r>
          </a:p>
          <a:p>
            <a:pPr algn="just"/>
            <a:endParaRPr lang="ru-RU" sz="1600" dirty="0" smtClean="0">
              <a:latin typeface="Trebuchet MS" pitchFamily="34" charset="0"/>
            </a:endParaRPr>
          </a:p>
          <a:p>
            <a:pPr algn="just"/>
            <a:r>
              <a:rPr lang="ru-RU" sz="1600" dirty="0" smtClean="0">
                <a:latin typeface="Trebuchet MS" pitchFamily="34" charset="0"/>
              </a:rPr>
              <a:t>Если будет установлено, что номер РФУ 1 одинаковый, ЕГАИС автоматически привяжет цифровой идентификатор к партии заявителя и позволит продать данную продукцию или списать. При этом количество продукции в Регистре № 3 будет превышать количество, учтенное в Регистре № 1. По мере реализации (уменьшения остатка в партии) организация сможет определить </a:t>
            </a:r>
            <a:r>
              <a:rPr lang="ru-RU" sz="1600" dirty="0" err="1" smtClean="0">
                <a:latin typeface="Trebuchet MS" pitchFamily="34" charset="0"/>
              </a:rPr>
              <a:t>пересорченную</a:t>
            </a:r>
            <a:r>
              <a:rPr lang="ru-RU" sz="1600" dirty="0" smtClean="0">
                <a:latin typeface="Trebuchet MS" pitchFamily="34" charset="0"/>
              </a:rPr>
              <a:t> продукцию и отвязать ее цифровой идентификатор. </a:t>
            </a:r>
          </a:p>
          <a:p>
            <a:pPr algn="just"/>
            <a:endParaRPr lang="ru-RU" sz="1600" dirty="0" smtClean="0">
              <a:latin typeface="Trebuchet MS" pitchFamily="34" charset="0"/>
            </a:endParaRPr>
          </a:p>
          <a:p>
            <a:pPr algn="just"/>
            <a:r>
              <a:rPr lang="ru-RU" sz="1600" dirty="0" smtClean="0">
                <a:latin typeface="Trebuchet MS" pitchFamily="34" charset="0"/>
              </a:rPr>
              <a:t>Период определения </a:t>
            </a:r>
            <a:r>
              <a:rPr lang="ru-RU" sz="1600" dirty="0" err="1" smtClean="0">
                <a:latin typeface="Trebuchet MS" pitchFamily="34" charset="0"/>
              </a:rPr>
              <a:t>пересорта</a:t>
            </a:r>
            <a:r>
              <a:rPr lang="ru-RU" sz="1600" dirty="0" smtClean="0">
                <a:latin typeface="Trebuchet MS" pitchFamily="34" charset="0"/>
              </a:rPr>
              <a:t> не должен превышать 90 дней, иначе партия товара у организации будет заблокирована.</a:t>
            </a:r>
            <a:endParaRPr lang="ru-RU" sz="1600" dirty="0">
              <a:latin typeface="Trebuchet MS"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Номер слайда 2"/>
          <p:cNvSpPr>
            <a:spLocks noGrp="1"/>
          </p:cNvSpPr>
          <p:nvPr>
            <p:ph type="sldNum" sz="quarter" idx="12"/>
          </p:nvPr>
        </p:nvSpPr>
        <p:spPr bwMode="auto">
          <a:ln>
            <a:miter lim="800000"/>
            <a:headEnd/>
            <a:tailEnd/>
          </a:ln>
        </p:spPr>
        <p:txBody>
          <a:bodyPr/>
          <a:lstStyle/>
          <a:p>
            <a:pPr>
              <a:defRPr/>
            </a:pPr>
            <a:fld id="{7E9C8680-3990-46E4-A487-D579E486FB3E}" type="slidenum">
              <a:rPr lang="ru-RU" smtClean="0"/>
              <a:pPr>
                <a:defRPr/>
              </a:pPr>
              <a:t>9</a:t>
            </a:fld>
            <a:endParaRPr lang="ru-RU" smtClean="0"/>
          </a:p>
        </p:txBody>
      </p:sp>
      <p:sp>
        <p:nvSpPr>
          <p:cNvPr id="10" name="TextBox 9"/>
          <p:cNvSpPr txBox="1"/>
          <p:nvPr/>
        </p:nvSpPr>
        <p:spPr>
          <a:xfrm>
            <a:off x="520669" y="154756"/>
            <a:ext cx="8929750" cy="584765"/>
          </a:xfrm>
          <a:prstGeom prst="rect">
            <a:avLst/>
          </a:prstGeom>
        </p:spPr>
        <p:style>
          <a:lnRef idx="1">
            <a:schemeClr val="accent4"/>
          </a:lnRef>
          <a:fillRef idx="2">
            <a:schemeClr val="accent4"/>
          </a:fillRef>
          <a:effectRef idx="1">
            <a:schemeClr val="accent4"/>
          </a:effectRef>
          <a:fontRef idx="minor">
            <a:schemeClr val="dk1"/>
          </a:fontRef>
        </p:style>
        <p:txBody>
          <a:bodyPr wrap="square" lIns="91432" tIns="45715" rIns="91432" bIns="45715">
            <a:spAutoFit/>
          </a:bodyPr>
          <a:lstStyle/>
          <a:p>
            <a:pPr algn="ctr"/>
            <a:r>
              <a:rPr lang="ru-RU" sz="1600" b="1" dirty="0" smtClean="0">
                <a:latin typeface="Trebuchet MS" pitchFamily="34" charset="0"/>
              </a:rPr>
              <a:t>Актуальные вопросы государственного регулирования производства и оборота этилового спирта, алкогольной и спиртосодержащей продукции</a:t>
            </a:r>
            <a:endParaRPr lang="ru-RU" sz="1600" dirty="0">
              <a:latin typeface="Trebuchet MS" pitchFamily="34" charset="0"/>
            </a:endParaRPr>
          </a:p>
        </p:txBody>
      </p:sp>
      <p:sp>
        <p:nvSpPr>
          <p:cNvPr id="8" name="TextBox 7"/>
          <p:cNvSpPr txBox="1"/>
          <p:nvPr/>
        </p:nvSpPr>
        <p:spPr>
          <a:xfrm>
            <a:off x="520669" y="1012012"/>
            <a:ext cx="5072098" cy="338554"/>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ru-RU" sz="1600" b="1" dirty="0" smtClean="0">
                <a:latin typeface="Trebuchet MS" pitchFamily="34" charset="0"/>
              </a:rPr>
              <a:t>Розничная продажа в ЕГАИС</a:t>
            </a:r>
            <a:endParaRPr lang="ru-RU" sz="1600" dirty="0">
              <a:latin typeface="Trebuchet MS" pitchFamily="34" charset="0"/>
            </a:endParaRPr>
          </a:p>
        </p:txBody>
      </p:sp>
      <p:sp>
        <p:nvSpPr>
          <p:cNvPr id="29698" name="Rectangle 2"/>
          <p:cNvSpPr>
            <a:spLocks noChangeArrowheads="1"/>
          </p:cNvSpPr>
          <p:nvPr/>
        </p:nvSpPr>
        <p:spPr bwMode="auto">
          <a:xfrm>
            <a:off x="449232" y="1583516"/>
            <a:ext cx="9072626" cy="1569660"/>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449263" algn="just"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rebuchet MS" pitchFamily="34" charset="0"/>
                <a:ea typeface="Calibri" pitchFamily="34" charset="0"/>
                <a:cs typeface="Times New Roman" pitchFamily="18" charset="0"/>
              </a:rPr>
              <a:t>При фиксации розничной продажи алкогольной продукции будет использоваться </a:t>
            </a:r>
            <a:r>
              <a:rPr kumimoji="0" lang="ru-RU" sz="1600" b="0" i="0" u="none" strike="noStrike" cap="none" normalizeH="0" baseline="0" dirty="0" err="1" smtClean="0">
                <a:ln>
                  <a:noFill/>
                </a:ln>
                <a:solidFill>
                  <a:schemeClr val="tx1"/>
                </a:solidFill>
                <a:effectLst/>
                <a:latin typeface="Trebuchet MS" pitchFamily="34" charset="0"/>
                <a:ea typeface="Calibri" pitchFamily="34" charset="0"/>
                <a:cs typeface="Times New Roman" pitchFamily="18" charset="0"/>
              </a:rPr>
              <a:t>офлайн</a:t>
            </a:r>
            <a:r>
              <a:rPr kumimoji="0" lang="ru-RU" sz="1600" b="0" i="0" u="none" strike="noStrike" cap="none" normalizeH="0" baseline="0" dirty="0" smtClean="0">
                <a:ln>
                  <a:noFill/>
                </a:ln>
                <a:solidFill>
                  <a:schemeClr val="tx1"/>
                </a:solidFill>
                <a:effectLst/>
                <a:latin typeface="Trebuchet MS" pitchFamily="34" charset="0"/>
                <a:ea typeface="Calibri" pitchFamily="34" charset="0"/>
                <a:cs typeface="Times New Roman" pitchFamily="18" charset="0"/>
              </a:rPr>
              <a:t> и </a:t>
            </a:r>
            <a:r>
              <a:rPr kumimoji="0" lang="ru-RU" sz="1600" b="0" i="0" u="none" strike="noStrike" cap="none" normalizeH="0" baseline="0" dirty="0" err="1" smtClean="0">
                <a:ln>
                  <a:noFill/>
                </a:ln>
                <a:solidFill>
                  <a:schemeClr val="tx1"/>
                </a:solidFill>
                <a:effectLst/>
                <a:latin typeface="Trebuchet MS" pitchFamily="34" charset="0"/>
                <a:ea typeface="Calibri" pitchFamily="34" charset="0"/>
                <a:cs typeface="Times New Roman" pitchFamily="18" charset="0"/>
              </a:rPr>
              <a:t>онлайн</a:t>
            </a:r>
            <a:r>
              <a:rPr kumimoji="0" lang="ru-RU" sz="1600" b="0" i="0" u="none" strike="noStrike" cap="none" normalizeH="0" baseline="0" dirty="0" smtClean="0">
                <a:ln>
                  <a:noFill/>
                </a:ln>
                <a:solidFill>
                  <a:schemeClr val="tx1"/>
                </a:solidFill>
                <a:effectLst/>
                <a:latin typeface="Trebuchet MS" pitchFamily="34" charset="0"/>
                <a:ea typeface="Calibri" pitchFamily="34" charset="0"/>
                <a:cs typeface="Times New Roman" pitchFamily="18" charset="0"/>
              </a:rPr>
              <a:t> методы контроля поштучных остатков в организации.</a:t>
            </a:r>
          </a:p>
          <a:p>
            <a:pPr marL="0" marR="0" lvl="0" indent="449263"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rebuchet MS" pitchFamily="34" charset="0"/>
                <a:ea typeface="Calibri" pitchFamily="34" charset="0"/>
                <a:cs typeface="Times New Roman" pitchFamily="18" charset="0"/>
              </a:rPr>
              <a:t>УТМ с версии 2.0.4. проводит автоматическую проверку продукции при ее продаже. Проверка производится отдельным процессом от процесса подписи чека. УТМ организации в течение 5 секунд ожидает получение ответа от </a:t>
            </a:r>
            <a:r>
              <a:rPr kumimoji="0" lang="ru-RU" sz="1600" b="0" i="0" u="none" strike="noStrike" cap="none" normalizeH="0" baseline="0" dirty="0" err="1" smtClean="0">
                <a:ln>
                  <a:noFill/>
                </a:ln>
                <a:solidFill>
                  <a:schemeClr val="tx1"/>
                </a:solidFill>
                <a:effectLst/>
                <a:latin typeface="Trebuchet MS" pitchFamily="34" charset="0"/>
                <a:ea typeface="Calibri" pitchFamily="34" charset="0"/>
                <a:cs typeface="Times New Roman" pitchFamily="18" charset="0"/>
              </a:rPr>
              <a:t>онлайн</a:t>
            </a:r>
            <a:r>
              <a:rPr kumimoji="0" lang="ru-RU" sz="1600" b="0" i="0" u="none" strike="noStrike" cap="none" normalizeH="0" baseline="0" dirty="0" smtClean="0">
                <a:ln>
                  <a:noFill/>
                </a:ln>
                <a:solidFill>
                  <a:schemeClr val="tx1"/>
                </a:solidFill>
                <a:effectLst/>
                <a:latin typeface="Trebuchet MS" pitchFamily="34" charset="0"/>
                <a:ea typeface="Calibri" pitchFamily="34" charset="0"/>
                <a:cs typeface="Times New Roman" pitchFamily="18" charset="0"/>
              </a:rPr>
              <a:t> проверки и в случаях положительного ответа или отсутствия ответа в течение 5 секунд чек передается в ЕГАИС.</a:t>
            </a:r>
            <a:r>
              <a:rPr kumimoji="0" lang="ru-RU" sz="1600" b="0" i="0" u="none" strike="noStrike" cap="none" normalizeH="0" baseline="0" dirty="0" smtClean="0">
                <a:ln>
                  <a:noFill/>
                </a:ln>
                <a:solidFill>
                  <a:schemeClr val="tx1"/>
                </a:solidFill>
                <a:effectLst/>
                <a:latin typeface="Trebuchet MS" pitchFamily="34" charset="0"/>
                <a:cs typeface="Arial" pitchFamily="34" charset="0"/>
              </a:rPr>
              <a:t> </a:t>
            </a:r>
          </a:p>
        </p:txBody>
      </p:sp>
      <p:graphicFrame>
        <p:nvGraphicFramePr>
          <p:cNvPr id="11" name="Схема 10"/>
          <p:cNvGraphicFramePr/>
          <p:nvPr/>
        </p:nvGraphicFramePr>
        <p:xfrm>
          <a:off x="449231" y="3298028"/>
          <a:ext cx="9144064" cy="507209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8959</TotalTime>
  <Words>1983</Words>
  <Application>Microsoft Office PowerPoint</Application>
  <PresentationFormat>Произвольный</PresentationFormat>
  <Paragraphs>158</Paragraphs>
  <Slides>15</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Спасибо за внимание</vt:lpstr>
    </vt:vector>
  </TitlesOfParts>
  <Company>Hewlett-Packard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novik-oi</dc:creator>
  <cp:lastModifiedBy>korelin-YE</cp:lastModifiedBy>
  <cp:revision>937</cp:revision>
  <cp:lastPrinted>2017-02-09T10:57:24Z</cp:lastPrinted>
  <dcterms:created xsi:type="dcterms:W3CDTF">2017-02-06T08:26:13Z</dcterms:created>
  <dcterms:modified xsi:type="dcterms:W3CDTF">2019-10-25T08:40:16Z</dcterms:modified>
</cp:coreProperties>
</file>